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094D4-007F-4CD1-BADD-D8592ED23887}" v="12" dt="2023-10-09T14:19:00.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oulson" userId="3156c07e-b8dd-43e0-82c4-9afc1c7bf825" providerId="ADAL" clId="{B6D094D4-007F-4CD1-BADD-D8592ED23887}"/>
    <pc:docChg chg="custSel modSld">
      <pc:chgData name="Mark Coulson" userId="3156c07e-b8dd-43e0-82c4-9afc1c7bf825" providerId="ADAL" clId="{B6D094D4-007F-4CD1-BADD-D8592ED23887}" dt="2023-10-09T14:19:00.498" v="15"/>
      <pc:docMkLst>
        <pc:docMk/>
      </pc:docMkLst>
      <pc:sldChg chg="addSp modSp mod">
        <pc:chgData name="Mark Coulson" userId="3156c07e-b8dd-43e0-82c4-9afc1c7bf825" providerId="ADAL" clId="{B6D094D4-007F-4CD1-BADD-D8592ED23887}" dt="2023-10-09T14:18:21.068" v="3" actId="14100"/>
        <pc:sldMkLst>
          <pc:docMk/>
          <pc:sldMk cId="4143978537" sldId="256"/>
        </pc:sldMkLst>
        <pc:picChg chg="add mod">
          <ac:chgData name="Mark Coulson" userId="3156c07e-b8dd-43e0-82c4-9afc1c7bf825" providerId="ADAL" clId="{B6D094D4-007F-4CD1-BADD-D8592ED23887}" dt="2023-10-09T14:18:21.068" v="3" actId="14100"/>
          <ac:picMkLst>
            <pc:docMk/>
            <pc:sldMk cId="4143978537" sldId="256"/>
            <ac:picMk id="24" creationId="{CCC5145F-14AB-F469-637E-4078BD87705F}"/>
          </ac:picMkLst>
        </pc:picChg>
      </pc:sldChg>
      <pc:sldChg chg="addSp modSp">
        <pc:chgData name="Mark Coulson" userId="3156c07e-b8dd-43e0-82c4-9afc1c7bf825" providerId="ADAL" clId="{B6D094D4-007F-4CD1-BADD-D8592ED23887}" dt="2023-10-09T14:18:26.335" v="4"/>
        <pc:sldMkLst>
          <pc:docMk/>
          <pc:sldMk cId="1711109242" sldId="257"/>
        </pc:sldMkLst>
        <pc:picChg chg="add mod">
          <ac:chgData name="Mark Coulson" userId="3156c07e-b8dd-43e0-82c4-9afc1c7bf825" providerId="ADAL" clId="{B6D094D4-007F-4CD1-BADD-D8592ED23887}" dt="2023-10-09T14:18:26.335" v="4"/>
          <ac:picMkLst>
            <pc:docMk/>
            <pc:sldMk cId="1711109242" sldId="257"/>
            <ac:picMk id="6" creationId="{5C481B8B-F30F-E1CF-8EA4-7AB607A8CB29}"/>
          </ac:picMkLst>
        </pc:picChg>
      </pc:sldChg>
      <pc:sldChg chg="addSp modSp">
        <pc:chgData name="Mark Coulson" userId="3156c07e-b8dd-43e0-82c4-9afc1c7bf825" providerId="ADAL" clId="{B6D094D4-007F-4CD1-BADD-D8592ED23887}" dt="2023-10-09T14:18:30.198" v="5"/>
        <pc:sldMkLst>
          <pc:docMk/>
          <pc:sldMk cId="3919839342" sldId="258"/>
        </pc:sldMkLst>
        <pc:picChg chg="add mod">
          <ac:chgData name="Mark Coulson" userId="3156c07e-b8dd-43e0-82c4-9afc1c7bf825" providerId="ADAL" clId="{B6D094D4-007F-4CD1-BADD-D8592ED23887}" dt="2023-10-09T14:18:30.198" v="5"/>
          <ac:picMkLst>
            <pc:docMk/>
            <pc:sldMk cId="3919839342" sldId="258"/>
            <ac:picMk id="7" creationId="{8829D3A9-837C-FF39-48B3-E3A8C8CDBD16}"/>
          </ac:picMkLst>
        </pc:picChg>
      </pc:sldChg>
      <pc:sldChg chg="addSp modSp">
        <pc:chgData name="Mark Coulson" userId="3156c07e-b8dd-43e0-82c4-9afc1c7bf825" providerId="ADAL" clId="{B6D094D4-007F-4CD1-BADD-D8592ED23887}" dt="2023-10-09T14:18:33.067" v="6"/>
        <pc:sldMkLst>
          <pc:docMk/>
          <pc:sldMk cId="117446591" sldId="259"/>
        </pc:sldMkLst>
        <pc:picChg chg="add mod">
          <ac:chgData name="Mark Coulson" userId="3156c07e-b8dd-43e0-82c4-9afc1c7bf825" providerId="ADAL" clId="{B6D094D4-007F-4CD1-BADD-D8592ED23887}" dt="2023-10-09T14:18:33.067" v="6"/>
          <ac:picMkLst>
            <pc:docMk/>
            <pc:sldMk cId="117446591" sldId="259"/>
            <ac:picMk id="7" creationId="{FF624222-06A0-658A-5D35-E6ABE1085FD0}"/>
          </ac:picMkLst>
        </pc:picChg>
      </pc:sldChg>
      <pc:sldChg chg="addSp modSp">
        <pc:chgData name="Mark Coulson" userId="3156c07e-b8dd-43e0-82c4-9afc1c7bf825" providerId="ADAL" clId="{B6D094D4-007F-4CD1-BADD-D8592ED23887}" dt="2023-10-09T14:18:35.866" v="7"/>
        <pc:sldMkLst>
          <pc:docMk/>
          <pc:sldMk cId="2086958266" sldId="260"/>
        </pc:sldMkLst>
        <pc:picChg chg="add mod">
          <ac:chgData name="Mark Coulson" userId="3156c07e-b8dd-43e0-82c4-9afc1c7bf825" providerId="ADAL" clId="{B6D094D4-007F-4CD1-BADD-D8592ED23887}" dt="2023-10-09T14:18:35.866" v="7"/>
          <ac:picMkLst>
            <pc:docMk/>
            <pc:sldMk cId="2086958266" sldId="260"/>
            <ac:picMk id="8" creationId="{1B588176-DD37-F617-F1AA-84ADE29498CF}"/>
          </ac:picMkLst>
        </pc:picChg>
      </pc:sldChg>
      <pc:sldChg chg="addSp delSp modSp mod">
        <pc:chgData name="Mark Coulson" userId="3156c07e-b8dd-43e0-82c4-9afc1c7bf825" providerId="ADAL" clId="{B6D094D4-007F-4CD1-BADD-D8592ED23887}" dt="2023-10-09T14:18:44.117" v="10" actId="478"/>
        <pc:sldMkLst>
          <pc:docMk/>
          <pc:sldMk cId="3591352005" sldId="261"/>
        </pc:sldMkLst>
        <pc:picChg chg="add mod">
          <ac:chgData name="Mark Coulson" userId="3156c07e-b8dd-43e0-82c4-9afc1c7bf825" providerId="ADAL" clId="{B6D094D4-007F-4CD1-BADD-D8592ED23887}" dt="2023-10-09T14:18:40.443" v="8"/>
          <ac:picMkLst>
            <pc:docMk/>
            <pc:sldMk cId="3591352005" sldId="261"/>
            <ac:picMk id="3" creationId="{288329BD-14BB-C83D-D276-31356B1CECD6}"/>
          </ac:picMkLst>
        </pc:picChg>
        <pc:picChg chg="add del mod">
          <ac:chgData name="Mark Coulson" userId="3156c07e-b8dd-43e0-82c4-9afc1c7bf825" providerId="ADAL" clId="{B6D094D4-007F-4CD1-BADD-D8592ED23887}" dt="2023-10-09T14:18:44.117" v="10" actId="478"/>
          <ac:picMkLst>
            <pc:docMk/>
            <pc:sldMk cId="3591352005" sldId="261"/>
            <ac:picMk id="6" creationId="{92B47115-6DD5-0276-7E7A-26BE46E4C495}"/>
          </ac:picMkLst>
        </pc:picChg>
      </pc:sldChg>
      <pc:sldChg chg="addSp modSp">
        <pc:chgData name="Mark Coulson" userId="3156c07e-b8dd-43e0-82c4-9afc1c7bf825" providerId="ADAL" clId="{B6D094D4-007F-4CD1-BADD-D8592ED23887}" dt="2023-10-09T14:18:47.188" v="11"/>
        <pc:sldMkLst>
          <pc:docMk/>
          <pc:sldMk cId="3555114839" sldId="262"/>
        </pc:sldMkLst>
        <pc:picChg chg="add mod">
          <ac:chgData name="Mark Coulson" userId="3156c07e-b8dd-43e0-82c4-9afc1c7bf825" providerId="ADAL" clId="{B6D094D4-007F-4CD1-BADD-D8592ED23887}" dt="2023-10-09T14:18:47.188" v="11"/>
          <ac:picMkLst>
            <pc:docMk/>
            <pc:sldMk cId="3555114839" sldId="262"/>
            <ac:picMk id="3" creationId="{38668977-571D-0069-F659-F48E111CEC89}"/>
          </ac:picMkLst>
        </pc:picChg>
      </pc:sldChg>
      <pc:sldChg chg="addSp modSp">
        <pc:chgData name="Mark Coulson" userId="3156c07e-b8dd-43e0-82c4-9afc1c7bf825" providerId="ADAL" clId="{B6D094D4-007F-4CD1-BADD-D8592ED23887}" dt="2023-10-09T14:18:51.091" v="12"/>
        <pc:sldMkLst>
          <pc:docMk/>
          <pc:sldMk cId="4180714035" sldId="263"/>
        </pc:sldMkLst>
        <pc:picChg chg="add mod">
          <ac:chgData name="Mark Coulson" userId="3156c07e-b8dd-43e0-82c4-9afc1c7bf825" providerId="ADAL" clId="{B6D094D4-007F-4CD1-BADD-D8592ED23887}" dt="2023-10-09T14:18:51.091" v="12"/>
          <ac:picMkLst>
            <pc:docMk/>
            <pc:sldMk cId="4180714035" sldId="263"/>
            <ac:picMk id="3" creationId="{3D88C52D-B1A9-83AE-3D5E-066F93B12A16}"/>
          </ac:picMkLst>
        </pc:picChg>
      </pc:sldChg>
      <pc:sldChg chg="addSp modSp">
        <pc:chgData name="Mark Coulson" userId="3156c07e-b8dd-43e0-82c4-9afc1c7bf825" providerId="ADAL" clId="{B6D094D4-007F-4CD1-BADD-D8592ED23887}" dt="2023-10-09T14:18:53.451" v="13"/>
        <pc:sldMkLst>
          <pc:docMk/>
          <pc:sldMk cId="3079185990" sldId="264"/>
        </pc:sldMkLst>
        <pc:picChg chg="add mod">
          <ac:chgData name="Mark Coulson" userId="3156c07e-b8dd-43e0-82c4-9afc1c7bf825" providerId="ADAL" clId="{B6D094D4-007F-4CD1-BADD-D8592ED23887}" dt="2023-10-09T14:18:53.451" v="13"/>
          <ac:picMkLst>
            <pc:docMk/>
            <pc:sldMk cId="3079185990" sldId="264"/>
            <ac:picMk id="3" creationId="{7CB43E84-C174-FB94-58BF-8FA57D48000E}"/>
          </ac:picMkLst>
        </pc:picChg>
      </pc:sldChg>
      <pc:sldChg chg="addSp modSp">
        <pc:chgData name="Mark Coulson" userId="3156c07e-b8dd-43e0-82c4-9afc1c7bf825" providerId="ADAL" clId="{B6D094D4-007F-4CD1-BADD-D8592ED23887}" dt="2023-10-09T14:18:56.529" v="14"/>
        <pc:sldMkLst>
          <pc:docMk/>
          <pc:sldMk cId="3575735790" sldId="265"/>
        </pc:sldMkLst>
        <pc:picChg chg="add mod">
          <ac:chgData name="Mark Coulson" userId="3156c07e-b8dd-43e0-82c4-9afc1c7bf825" providerId="ADAL" clId="{B6D094D4-007F-4CD1-BADD-D8592ED23887}" dt="2023-10-09T14:18:56.529" v="14"/>
          <ac:picMkLst>
            <pc:docMk/>
            <pc:sldMk cId="3575735790" sldId="265"/>
            <ac:picMk id="11" creationId="{41DB77EB-35B4-47C8-0E9E-168180507041}"/>
          </ac:picMkLst>
        </pc:picChg>
      </pc:sldChg>
      <pc:sldChg chg="addSp modSp">
        <pc:chgData name="Mark Coulson" userId="3156c07e-b8dd-43e0-82c4-9afc1c7bf825" providerId="ADAL" clId="{B6D094D4-007F-4CD1-BADD-D8592ED23887}" dt="2023-10-09T14:19:00.498" v="15"/>
        <pc:sldMkLst>
          <pc:docMk/>
          <pc:sldMk cId="737847205" sldId="266"/>
        </pc:sldMkLst>
        <pc:picChg chg="add mod">
          <ac:chgData name="Mark Coulson" userId="3156c07e-b8dd-43e0-82c4-9afc1c7bf825" providerId="ADAL" clId="{B6D094D4-007F-4CD1-BADD-D8592ED23887}" dt="2023-10-09T14:19:00.498" v="15"/>
          <ac:picMkLst>
            <pc:docMk/>
            <pc:sldMk cId="737847205" sldId="266"/>
            <ac:picMk id="8" creationId="{5BC614A6-6417-D65F-8B48-8A6583FB92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290659-AF15-470C-B951-0F990F049A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6108D4A-9E65-4C66-B8ED-37751914E70F}">
      <dgm:prSet phldrT="[Text]"/>
      <dgm:spPr>
        <a:solidFill>
          <a:schemeClr val="tx2"/>
        </a:solidFill>
      </dgm:spPr>
      <dgm:t>
        <a:bodyPr/>
        <a:lstStyle/>
        <a:p>
          <a:r>
            <a:rPr lang="en-GB" dirty="0"/>
            <a:t>Listening to you</a:t>
          </a:r>
        </a:p>
      </dgm:t>
    </dgm:pt>
    <dgm:pt modelId="{6041B51B-F959-47CD-9CF2-ED16C33A8EB4}" type="parTrans" cxnId="{6E94A51A-CED3-420B-9636-10E638556C38}">
      <dgm:prSet/>
      <dgm:spPr/>
      <dgm:t>
        <a:bodyPr/>
        <a:lstStyle/>
        <a:p>
          <a:endParaRPr lang="en-GB"/>
        </a:p>
      </dgm:t>
    </dgm:pt>
    <dgm:pt modelId="{928D4EF6-637A-41B7-B490-430CA99E9F36}" type="sibTrans" cxnId="{6E94A51A-CED3-420B-9636-10E638556C38}">
      <dgm:prSet/>
      <dgm:spPr/>
      <dgm:t>
        <a:bodyPr/>
        <a:lstStyle/>
        <a:p>
          <a:endParaRPr lang="en-GB" dirty="0"/>
        </a:p>
      </dgm:t>
    </dgm:pt>
    <dgm:pt modelId="{722A1B5A-3C8D-4C2C-9466-93311FA1B3E2}">
      <dgm:prSet phldrT="[Text]"/>
      <dgm:spPr>
        <a:solidFill>
          <a:schemeClr val="tx2"/>
        </a:solidFill>
      </dgm:spPr>
      <dgm:t>
        <a:bodyPr/>
        <a:lstStyle/>
        <a:p>
          <a:r>
            <a:rPr lang="en-GB" dirty="0"/>
            <a:t>Helping you find a solution to a problem</a:t>
          </a:r>
        </a:p>
      </dgm:t>
    </dgm:pt>
    <dgm:pt modelId="{29B0E519-D454-4481-98BB-142CC264B0D9}" type="parTrans" cxnId="{7B4BFCAA-D26D-4040-BA74-5A71F0FB8E36}">
      <dgm:prSet/>
      <dgm:spPr/>
      <dgm:t>
        <a:bodyPr/>
        <a:lstStyle/>
        <a:p>
          <a:endParaRPr lang="en-GB"/>
        </a:p>
      </dgm:t>
    </dgm:pt>
    <dgm:pt modelId="{E38E7EE8-A041-4F94-93BB-BAB6AEE95768}" type="sibTrans" cxnId="{7B4BFCAA-D26D-4040-BA74-5A71F0FB8E36}">
      <dgm:prSet/>
      <dgm:spPr/>
      <dgm:t>
        <a:bodyPr/>
        <a:lstStyle/>
        <a:p>
          <a:endParaRPr lang="en-GB"/>
        </a:p>
      </dgm:t>
    </dgm:pt>
    <dgm:pt modelId="{A4554634-5DDD-45FA-AF6F-67AA25F47DE9}">
      <dgm:prSet phldrT="[Text]"/>
      <dgm:spPr>
        <a:solidFill>
          <a:schemeClr val="tx2"/>
        </a:solidFill>
      </dgm:spPr>
      <dgm:t>
        <a:bodyPr/>
        <a:lstStyle/>
        <a:p>
          <a:r>
            <a:rPr lang="en-GB" dirty="0"/>
            <a:t>Making sure you have someone to play with</a:t>
          </a:r>
        </a:p>
      </dgm:t>
    </dgm:pt>
    <dgm:pt modelId="{4295031A-7E56-444C-AB15-611AEB8D09FB}" type="parTrans" cxnId="{68CC2992-5B04-4A59-8D18-4A5A16A7938C}">
      <dgm:prSet/>
      <dgm:spPr/>
      <dgm:t>
        <a:bodyPr/>
        <a:lstStyle/>
        <a:p>
          <a:endParaRPr lang="en-GB"/>
        </a:p>
      </dgm:t>
    </dgm:pt>
    <dgm:pt modelId="{BF567866-979D-4B89-9100-DCF045E05F15}" type="sibTrans" cxnId="{68CC2992-5B04-4A59-8D18-4A5A16A7938C}">
      <dgm:prSet/>
      <dgm:spPr/>
      <dgm:t>
        <a:bodyPr/>
        <a:lstStyle/>
        <a:p>
          <a:endParaRPr lang="en-GB"/>
        </a:p>
      </dgm:t>
    </dgm:pt>
    <dgm:pt modelId="{8FB7F1DB-17DC-47BD-8834-D9E5F556B6DB}">
      <dgm:prSet phldrT="[Text]"/>
      <dgm:spPr>
        <a:solidFill>
          <a:schemeClr val="tx2"/>
        </a:solidFill>
      </dgm:spPr>
      <dgm:t>
        <a:bodyPr/>
        <a:lstStyle/>
        <a:p>
          <a:r>
            <a:rPr lang="en-GB" dirty="0"/>
            <a:t>Helping you understand how to be a kind friend</a:t>
          </a:r>
        </a:p>
      </dgm:t>
    </dgm:pt>
    <dgm:pt modelId="{73F6E819-350C-4247-AADD-5C9CD69BC20C}" type="parTrans" cxnId="{360F08F5-2BFF-482D-822C-715960ED1B0B}">
      <dgm:prSet/>
      <dgm:spPr/>
      <dgm:t>
        <a:bodyPr/>
        <a:lstStyle/>
        <a:p>
          <a:endParaRPr lang="en-GB"/>
        </a:p>
      </dgm:t>
    </dgm:pt>
    <dgm:pt modelId="{C792B752-AD75-4F14-B3A0-90FD0A15E264}" type="sibTrans" cxnId="{360F08F5-2BFF-482D-822C-715960ED1B0B}">
      <dgm:prSet/>
      <dgm:spPr/>
      <dgm:t>
        <a:bodyPr/>
        <a:lstStyle/>
        <a:p>
          <a:endParaRPr lang="en-GB"/>
        </a:p>
      </dgm:t>
    </dgm:pt>
    <dgm:pt modelId="{CD8DD54B-F7F8-47ED-9A8C-FF32B17403CE}">
      <dgm:prSet phldrT="[Text]"/>
      <dgm:spPr>
        <a:solidFill>
          <a:schemeClr val="tx2"/>
        </a:solidFill>
      </dgm:spPr>
      <dgm:t>
        <a:bodyPr/>
        <a:lstStyle/>
        <a:p>
          <a:r>
            <a:rPr lang="en-GB" dirty="0"/>
            <a:t>Help you develop confidence and self-esteem</a:t>
          </a:r>
        </a:p>
      </dgm:t>
    </dgm:pt>
    <dgm:pt modelId="{30302188-E1B7-45E7-9493-930B5481E427}" type="parTrans" cxnId="{6641841E-B296-4896-BEF4-0756BCAF49A1}">
      <dgm:prSet/>
      <dgm:spPr/>
      <dgm:t>
        <a:bodyPr/>
        <a:lstStyle/>
        <a:p>
          <a:endParaRPr lang="en-GB"/>
        </a:p>
      </dgm:t>
    </dgm:pt>
    <dgm:pt modelId="{E8C4D709-C6F6-4365-A346-70DF8C9FF335}" type="sibTrans" cxnId="{6641841E-B296-4896-BEF4-0756BCAF49A1}">
      <dgm:prSet/>
      <dgm:spPr/>
      <dgm:t>
        <a:bodyPr/>
        <a:lstStyle/>
        <a:p>
          <a:endParaRPr lang="en-GB"/>
        </a:p>
      </dgm:t>
    </dgm:pt>
    <dgm:pt modelId="{0D4F7945-105E-4A09-AD3D-3E6A8DD76A37}">
      <dgm:prSet phldrT="[Text]"/>
      <dgm:spPr>
        <a:solidFill>
          <a:schemeClr val="tx2"/>
        </a:solidFill>
      </dgm:spPr>
      <dgm:t>
        <a:bodyPr/>
        <a:lstStyle/>
        <a:p>
          <a:r>
            <a:rPr lang="en-GB" dirty="0"/>
            <a:t>Welcome Children and new staff to the school</a:t>
          </a:r>
        </a:p>
      </dgm:t>
    </dgm:pt>
    <dgm:pt modelId="{FB60C98F-CFB6-4E63-AC52-1547D1E8600B}" type="parTrans" cxnId="{74369923-F2BC-49A0-97FA-FAE7B7D730C5}">
      <dgm:prSet/>
      <dgm:spPr/>
      <dgm:t>
        <a:bodyPr/>
        <a:lstStyle/>
        <a:p>
          <a:endParaRPr lang="en-GB"/>
        </a:p>
      </dgm:t>
    </dgm:pt>
    <dgm:pt modelId="{E94F5028-5439-4A24-A778-ADF824B50D5F}" type="sibTrans" cxnId="{74369923-F2BC-49A0-97FA-FAE7B7D730C5}">
      <dgm:prSet/>
      <dgm:spPr/>
      <dgm:t>
        <a:bodyPr/>
        <a:lstStyle/>
        <a:p>
          <a:endParaRPr lang="en-GB"/>
        </a:p>
      </dgm:t>
    </dgm:pt>
    <dgm:pt modelId="{33562F7F-520B-4D82-9C68-DE658C94C9F0}">
      <dgm:prSet phldrT="[Text]"/>
      <dgm:spPr>
        <a:solidFill>
          <a:schemeClr val="tx2"/>
        </a:solidFill>
      </dgm:spPr>
      <dgm:t>
        <a:bodyPr/>
        <a:lstStyle/>
        <a:p>
          <a:r>
            <a:rPr lang="en-GB" dirty="0"/>
            <a:t>Help promote </a:t>
          </a:r>
          <a:r>
            <a:rPr lang="en-GB" dirty="0" err="1"/>
            <a:t>Barlby’s</a:t>
          </a:r>
          <a:r>
            <a:rPr lang="en-GB" dirty="0"/>
            <a:t> ‘10 ways to wellbeing’ and our ‘kind school agreement’</a:t>
          </a:r>
        </a:p>
      </dgm:t>
    </dgm:pt>
    <dgm:pt modelId="{FACE3862-2C2B-4E75-AB18-CC37D6AD9383}" type="parTrans" cxnId="{F2E10579-6BF5-49CF-B0F0-302977A566F3}">
      <dgm:prSet/>
      <dgm:spPr/>
      <dgm:t>
        <a:bodyPr/>
        <a:lstStyle/>
        <a:p>
          <a:endParaRPr lang="en-GB"/>
        </a:p>
      </dgm:t>
    </dgm:pt>
    <dgm:pt modelId="{669D92FA-DB75-4635-B060-C240B221A7F9}" type="sibTrans" cxnId="{F2E10579-6BF5-49CF-B0F0-302977A566F3}">
      <dgm:prSet/>
      <dgm:spPr/>
      <dgm:t>
        <a:bodyPr/>
        <a:lstStyle/>
        <a:p>
          <a:endParaRPr lang="en-GB"/>
        </a:p>
      </dgm:t>
    </dgm:pt>
    <dgm:pt modelId="{9F43CA7B-21FA-4C9A-AF9F-FFA7CD901494}" type="pres">
      <dgm:prSet presAssocID="{29290659-AF15-470C-B951-0F990F049A26}" presName="diagram" presStyleCnt="0">
        <dgm:presLayoutVars>
          <dgm:dir/>
          <dgm:resizeHandles val="exact"/>
        </dgm:presLayoutVars>
      </dgm:prSet>
      <dgm:spPr/>
    </dgm:pt>
    <dgm:pt modelId="{BE3AC95D-A856-465F-87C1-11D9BEA84253}" type="pres">
      <dgm:prSet presAssocID="{F6108D4A-9E65-4C66-B8ED-37751914E70F}" presName="node" presStyleLbl="node1" presStyleIdx="0" presStyleCnt="7">
        <dgm:presLayoutVars>
          <dgm:bulletEnabled val="1"/>
        </dgm:presLayoutVars>
      </dgm:prSet>
      <dgm:spPr/>
    </dgm:pt>
    <dgm:pt modelId="{29F0C775-1B18-4C3D-AA8C-E706E4B41503}" type="pres">
      <dgm:prSet presAssocID="{928D4EF6-637A-41B7-B490-430CA99E9F36}" presName="sibTrans" presStyleCnt="0"/>
      <dgm:spPr/>
    </dgm:pt>
    <dgm:pt modelId="{52D62B44-4A22-4C33-B8FD-3AE9A67BDA97}" type="pres">
      <dgm:prSet presAssocID="{722A1B5A-3C8D-4C2C-9466-93311FA1B3E2}" presName="node" presStyleLbl="node1" presStyleIdx="1" presStyleCnt="7">
        <dgm:presLayoutVars>
          <dgm:bulletEnabled val="1"/>
        </dgm:presLayoutVars>
      </dgm:prSet>
      <dgm:spPr/>
    </dgm:pt>
    <dgm:pt modelId="{FA298C9F-91FD-4148-99AD-7C39B864B48D}" type="pres">
      <dgm:prSet presAssocID="{E38E7EE8-A041-4F94-93BB-BAB6AEE95768}" presName="sibTrans" presStyleCnt="0"/>
      <dgm:spPr/>
    </dgm:pt>
    <dgm:pt modelId="{A4179A9C-05B0-4CC3-A87B-F9FAAFB11FBD}" type="pres">
      <dgm:prSet presAssocID="{A4554634-5DDD-45FA-AF6F-67AA25F47DE9}" presName="node" presStyleLbl="node1" presStyleIdx="2" presStyleCnt="7">
        <dgm:presLayoutVars>
          <dgm:bulletEnabled val="1"/>
        </dgm:presLayoutVars>
      </dgm:prSet>
      <dgm:spPr/>
    </dgm:pt>
    <dgm:pt modelId="{6CD396FD-07B2-43F6-9268-A7053CA43490}" type="pres">
      <dgm:prSet presAssocID="{BF567866-979D-4B89-9100-DCF045E05F15}" presName="sibTrans" presStyleCnt="0"/>
      <dgm:spPr/>
    </dgm:pt>
    <dgm:pt modelId="{4D658580-5F75-4D46-A69E-DA30F9626147}" type="pres">
      <dgm:prSet presAssocID="{8FB7F1DB-17DC-47BD-8834-D9E5F556B6DB}" presName="node" presStyleLbl="node1" presStyleIdx="3" presStyleCnt="7">
        <dgm:presLayoutVars>
          <dgm:bulletEnabled val="1"/>
        </dgm:presLayoutVars>
      </dgm:prSet>
      <dgm:spPr/>
    </dgm:pt>
    <dgm:pt modelId="{07EBAB97-B780-46AD-A7FF-46BF412D3E80}" type="pres">
      <dgm:prSet presAssocID="{C792B752-AD75-4F14-B3A0-90FD0A15E264}" presName="sibTrans" presStyleCnt="0"/>
      <dgm:spPr/>
    </dgm:pt>
    <dgm:pt modelId="{102F3367-9EE8-4849-AA24-7141EE129F13}" type="pres">
      <dgm:prSet presAssocID="{CD8DD54B-F7F8-47ED-9A8C-FF32B17403CE}" presName="node" presStyleLbl="node1" presStyleIdx="4" presStyleCnt="7">
        <dgm:presLayoutVars>
          <dgm:bulletEnabled val="1"/>
        </dgm:presLayoutVars>
      </dgm:prSet>
      <dgm:spPr/>
    </dgm:pt>
    <dgm:pt modelId="{D3C4BB9A-AEB2-4524-8B70-22E274C82098}" type="pres">
      <dgm:prSet presAssocID="{E8C4D709-C6F6-4365-A346-70DF8C9FF335}" presName="sibTrans" presStyleCnt="0"/>
      <dgm:spPr/>
    </dgm:pt>
    <dgm:pt modelId="{42E5B02E-56AF-4C1B-988B-E69B2905B74B}" type="pres">
      <dgm:prSet presAssocID="{0D4F7945-105E-4A09-AD3D-3E6A8DD76A37}" presName="node" presStyleLbl="node1" presStyleIdx="5" presStyleCnt="7">
        <dgm:presLayoutVars>
          <dgm:bulletEnabled val="1"/>
        </dgm:presLayoutVars>
      </dgm:prSet>
      <dgm:spPr/>
    </dgm:pt>
    <dgm:pt modelId="{0D70C850-E10D-413F-B818-212C7E390879}" type="pres">
      <dgm:prSet presAssocID="{E94F5028-5439-4A24-A778-ADF824B50D5F}" presName="sibTrans" presStyleCnt="0"/>
      <dgm:spPr/>
    </dgm:pt>
    <dgm:pt modelId="{26B5F2E8-91BE-41A6-A06A-79520FC76C06}" type="pres">
      <dgm:prSet presAssocID="{33562F7F-520B-4D82-9C68-DE658C94C9F0}" presName="node" presStyleLbl="node1" presStyleIdx="6" presStyleCnt="7">
        <dgm:presLayoutVars>
          <dgm:bulletEnabled val="1"/>
        </dgm:presLayoutVars>
      </dgm:prSet>
      <dgm:spPr/>
    </dgm:pt>
  </dgm:ptLst>
  <dgm:cxnLst>
    <dgm:cxn modelId="{92445B13-E78F-4B28-A8E7-EECD7FDADE22}" type="presOf" srcId="{29290659-AF15-470C-B951-0F990F049A26}" destId="{9F43CA7B-21FA-4C9A-AF9F-FFA7CD901494}" srcOrd="0" destOrd="0" presId="urn:microsoft.com/office/officeart/2005/8/layout/default"/>
    <dgm:cxn modelId="{6E94A51A-CED3-420B-9636-10E638556C38}" srcId="{29290659-AF15-470C-B951-0F990F049A26}" destId="{F6108D4A-9E65-4C66-B8ED-37751914E70F}" srcOrd="0" destOrd="0" parTransId="{6041B51B-F959-47CD-9CF2-ED16C33A8EB4}" sibTransId="{928D4EF6-637A-41B7-B490-430CA99E9F36}"/>
    <dgm:cxn modelId="{6641841E-B296-4896-BEF4-0756BCAF49A1}" srcId="{29290659-AF15-470C-B951-0F990F049A26}" destId="{CD8DD54B-F7F8-47ED-9A8C-FF32B17403CE}" srcOrd="4" destOrd="0" parTransId="{30302188-E1B7-45E7-9493-930B5481E427}" sibTransId="{E8C4D709-C6F6-4365-A346-70DF8C9FF335}"/>
    <dgm:cxn modelId="{74369923-F2BC-49A0-97FA-FAE7B7D730C5}" srcId="{29290659-AF15-470C-B951-0F990F049A26}" destId="{0D4F7945-105E-4A09-AD3D-3E6A8DD76A37}" srcOrd="5" destOrd="0" parTransId="{FB60C98F-CFB6-4E63-AC52-1547D1E8600B}" sibTransId="{E94F5028-5439-4A24-A778-ADF824B50D5F}"/>
    <dgm:cxn modelId="{14947F24-34DD-47BA-8C45-31F963B1923B}" type="presOf" srcId="{33562F7F-520B-4D82-9C68-DE658C94C9F0}" destId="{26B5F2E8-91BE-41A6-A06A-79520FC76C06}" srcOrd="0" destOrd="0" presId="urn:microsoft.com/office/officeart/2005/8/layout/default"/>
    <dgm:cxn modelId="{F1208A62-06DE-4661-BAF4-C19E2A416594}" type="presOf" srcId="{A4554634-5DDD-45FA-AF6F-67AA25F47DE9}" destId="{A4179A9C-05B0-4CC3-A87B-F9FAAFB11FBD}" srcOrd="0" destOrd="0" presId="urn:microsoft.com/office/officeart/2005/8/layout/default"/>
    <dgm:cxn modelId="{56DC7863-FB9D-4EAB-B148-49E818B33596}" type="presOf" srcId="{0D4F7945-105E-4A09-AD3D-3E6A8DD76A37}" destId="{42E5B02E-56AF-4C1B-988B-E69B2905B74B}" srcOrd="0" destOrd="0" presId="urn:microsoft.com/office/officeart/2005/8/layout/default"/>
    <dgm:cxn modelId="{4BCECF68-876B-4671-86F2-786A6BD266F1}" type="presOf" srcId="{F6108D4A-9E65-4C66-B8ED-37751914E70F}" destId="{BE3AC95D-A856-465F-87C1-11D9BEA84253}" srcOrd="0" destOrd="0" presId="urn:microsoft.com/office/officeart/2005/8/layout/default"/>
    <dgm:cxn modelId="{F2E10579-6BF5-49CF-B0F0-302977A566F3}" srcId="{29290659-AF15-470C-B951-0F990F049A26}" destId="{33562F7F-520B-4D82-9C68-DE658C94C9F0}" srcOrd="6" destOrd="0" parTransId="{FACE3862-2C2B-4E75-AB18-CC37D6AD9383}" sibTransId="{669D92FA-DB75-4635-B060-C240B221A7F9}"/>
    <dgm:cxn modelId="{68CC2992-5B04-4A59-8D18-4A5A16A7938C}" srcId="{29290659-AF15-470C-B951-0F990F049A26}" destId="{A4554634-5DDD-45FA-AF6F-67AA25F47DE9}" srcOrd="2" destOrd="0" parTransId="{4295031A-7E56-444C-AB15-611AEB8D09FB}" sibTransId="{BF567866-979D-4B89-9100-DCF045E05F15}"/>
    <dgm:cxn modelId="{3662C695-F1EB-4C3B-9C6E-049764BA9C59}" type="presOf" srcId="{CD8DD54B-F7F8-47ED-9A8C-FF32B17403CE}" destId="{102F3367-9EE8-4849-AA24-7141EE129F13}" srcOrd="0" destOrd="0" presId="urn:microsoft.com/office/officeart/2005/8/layout/default"/>
    <dgm:cxn modelId="{7B4BFCAA-D26D-4040-BA74-5A71F0FB8E36}" srcId="{29290659-AF15-470C-B951-0F990F049A26}" destId="{722A1B5A-3C8D-4C2C-9466-93311FA1B3E2}" srcOrd="1" destOrd="0" parTransId="{29B0E519-D454-4481-98BB-142CC264B0D9}" sibTransId="{E38E7EE8-A041-4F94-93BB-BAB6AEE95768}"/>
    <dgm:cxn modelId="{35FE57B1-C75A-43A5-8A1A-27B4686B7DC0}" type="presOf" srcId="{8FB7F1DB-17DC-47BD-8834-D9E5F556B6DB}" destId="{4D658580-5F75-4D46-A69E-DA30F9626147}" srcOrd="0" destOrd="0" presId="urn:microsoft.com/office/officeart/2005/8/layout/default"/>
    <dgm:cxn modelId="{8D58D2E1-3705-4B98-B764-35063AD9980D}" type="presOf" srcId="{722A1B5A-3C8D-4C2C-9466-93311FA1B3E2}" destId="{52D62B44-4A22-4C33-B8FD-3AE9A67BDA97}" srcOrd="0" destOrd="0" presId="urn:microsoft.com/office/officeart/2005/8/layout/default"/>
    <dgm:cxn modelId="{360F08F5-2BFF-482D-822C-715960ED1B0B}" srcId="{29290659-AF15-470C-B951-0F990F049A26}" destId="{8FB7F1DB-17DC-47BD-8834-D9E5F556B6DB}" srcOrd="3" destOrd="0" parTransId="{73F6E819-350C-4247-AADD-5C9CD69BC20C}" sibTransId="{C792B752-AD75-4F14-B3A0-90FD0A15E264}"/>
    <dgm:cxn modelId="{D7CE4284-5B92-4A25-92B8-966E5E668185}" type="presParOf" srcId="{9F43CA7B-21FA-4C9A-AF9F-FFA7CD901494}" destId="{BE3AC95D-A856-465F-87C1-11D9BEA84253}" srcOrd="0" destOrd="0" presId="urn:microsoft.com/office/officeart/2005/8/layout/default"/>
    <dgm:cxn modelId="{3DEBBB32-A89B-416C-8EAF-83192A70FC9B}" type="presParOf" srcId="{9F43CA7B-21FA-4C9A-AF9F-FFA7CD901494}" destId="{29F0C775-1B18-4C3D-AA8C-E706E4B41503}" srcOrd="1" destOrd="0" presId="urn:microsoft.com/office/officeart/2005/8/layout/default"/>
    <dgm:cxn modelId="{2F508678-0055-44B8-8C1E-B3E88DDD8C69}" type="presParOf" srcId="{9F43CA7B-21FA-4C9A-AF9F-FFA7CD901494}" destId="{52D62B44-4A22-4C33-B8FD-3AE9A67BDA97}" srcOrd="2" destOrd="0" presId="urn:microsoft.com/office/officeart/2005/8/layout/default"/>
    <dgm:cxn modelId="{B5ECCB78-0591-4E45-A5EE-76973EF53779}" type="presParOf" srcId="{9F43CA7B-21FA-4C9A-AF9F-FFA7CD901494}" destId="{FA298C9F-91FD-4148-99AD-7C39B864B48D}" srcOrd="3" destOrd="0" presId="urn:microsoft.com/office/officeart/2005/8/layout/default"/>
    <dgm:cxn modelId="{2C4F44BF-BC85-44D8-8A8C-A6FC381591F3}" type="presParOf" srcId="{9F43CA7B-21FA-4C9A-AF9F-FFA7CD901494}" destId="{A4179A9C-05B0-4CC3-A87B-F9FAAFB11FBD}" srcOrd="4" destOrd="0" presId="urn:microsoft.com/office/officeart/2005/8/layout/default"/>
    <dgm:cxn modelId="{A12CE56C-3F1F-4E8D-937E-C1562A98F16E}" type="presParOf" srcId="{9F43CA7B-21FA-4C9A-AF9F-FFA7CD901494}" destId="{6CD396FD-07B2-43F6-9268-A7053CA43490}" srcOrd="5" destOrd="0" presId="urn:microsoft.com/office/officeart/2005/8/layout/default"/>
    <dgm:cxn modelId="{35D634EA-208B-4C79-87A4-37B07584958D}" type="presParOf" srcId="{9F43CA7B-21FA-4C9A-AF9F-FFA7CD901494}" destId="{4D658580-5F75-4D46-A69E-DA30F9626147}" srcOrd="6" destOrd="0" presId="urn:microsoft.com/office/officeart/2005/8/layout/default"/>
    <dgm:cxn modelId="{66FEF610-AE37-4087-8EDA-630BF58407E1}" type="presParOf" srcId="{9F43CA7B-21FA-4C9A-AF9F-FFA7CD901494}" destId="{07EBAB97-B780-46AD-A7FF-46BF412D3E80}" srcOrd="7" destOrd="0" presId="urn:microsoft.com/office/officeart/2005/8/layout/default"/>
    <dgm:cxn modelId="{6BCCFB3D-95CC-4717-A5C1-6EDD484C0E4A}" type="presParOf" srcId="{9F43CA7B-21FA-4C9A-AF9F-FFA7CD901494}" destId="{102F3367-9EE8-4849-AA24-7141EE129F13}" srcOrd="8" destOrd="0" presId="urn:microsoft.com/office/officeart/2005/8/layout/default"/>
    <dgm:cxn modelId="{22F35926-31B6-4BB0-927C-DE68DED215AE}" type="presParOf" srcId="{9F43CA7B-21FA-4C9A-AF9F-FFA7CD901494}" destId="{D3C4BB9A-AEB2-4524-8B70-22E274C82098}" srcOrd="9" destOrd="0" presId="urn:microsoft.com/office/officeart/2005/8/layout/default"/>
    <dgm:cxn modelId="{A0E0832C-A5A3-4C47-92BA-84BAB16E88C3}" type="presParOf" srcId="{9F43CA7B-21FA-4C9A-AF9F-FFA7CD901494}" destId="{42E5B02E-56AF-4C1B-988B-E69B2905B74B}" srcOrd="10" destOrd="0" presId="urn:microsoft.com/office/officeart/2005/8/layout/default"/>
    <dgm:cxn modelId="{3790CC3A-1925-4D35-9597-936876A96B9C}" type="presParOf" srcId="{9F43CA7B-21FA-4C9A-AF9F-FFA7CD901494}" destId="{0D70C850-E10D-413F-B818-212C7E390879}" srcOrd="11" destOrd="0" presId="urn:microsoft.com/office/officeart/2005/8/layout/default"/>
    <dgm:cxn modelId="{5072309A-C364-475D-BE20-BABE74A9EB34}" type="presParOf" srcId="{9F43CA7B-21FA-4C9A-AF9F-FFA7CD901494}" destId="{26B5F2E8-91BE-41A6-A06A-79520FC76C0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766B2-109D-45D0-87B4-564422BF263C}" type="doc">
      <dgm:prSet loTypeId="urn:microsoft.com/office/officeart/2005/8/layout/hProcess11" loCatId="process" qsTypeId="urn:microsoft.com/office/officeart/2005/8/quickstyle/simple1" qsCatId="simple" csTypeId="urn:microsoft.com/office/officeart/2005/8/colors/accent4_1" csCatId="accent4" phldr="1"/>
      <dgm:spPr/>
    </dgm:pt>
    <dgm:pt modelId="{0F25DDD5-F34A-4C55-9506-6CD58E643CB4}">
      <dgm:prSet phldrT="[Text]" custT="1"/>
      <dgm:spPr/>
      <dgm:t>
        <a:bodyPr/>
        <a:lstStyle/>
        <a:p>
          <a:r>
            <a:rPr lang="en-GB" sz="2000" dirty="0"/>
            <a:t>29/9/23</a:t>
          </a:r>
        </a:p>
      </dgm:t>
    </dgm:pt>
    <dgm:pt modelId="{7597F582-6732-4356-9B03-0CA5EAC62F61}" type="parTrans" cxnId="{CBFC80E8-4030-4567-8FA6-8BCA72A64DBC}">
      <dgm:prSet/>
      <dgm:spPr/>
      <dgm:t>
        <a:bodyPr/>
        <a:lstStyle/>
        <a:p>
          <a:endParaRPr lang="en-GB"/>
        </a:p>
      </dgm:t>
    </dgm:pt>
    <dgm:pt modelId="{5976A4D3-DF45-425B-A7F4-C2EDEB4123C2}" type="sibTrans" cxnId="{CBFC80E8-4030-4567-8FA6-8BCA72A64DBC}">
      <dgm:prSet/>
      <dgm:spPr/>
      <dgm:t>
        <a:bodyPr/>
        <a:lstStyle/>
        <a:p>
          <a:endParaRPr lang="en-GB"/>
        </a:p>
      </dgm:t>
    </dgm:pt>
    <dgm:pt modelId="{2C54626A-BF21-4408-87E8-4EE866ABA6CE}">
      <dgm:prSet phldrT="[Text]" custT="1"/>
      <dgm:spPr/>
      <dgm:t>
        <a:bodyPr/>
        <a:lstStyle/>
        <a:p>
          <a:r>
            <a:rPr lang="en-GB" sz="2000" dirty="0"/>
            <a:t>5/10/23</a:t>
          </a:r>
        </a:p>
      </dgm:t>
    </dgm:pt>
    <dgm:pt modelId="{24023F1C-CC8C-49F8-B080-8A54BCCF74E3}" type="parTrans" cxnId="{108F2D7F-8BD9-4B87-A28B-28A878E7E5CC}">
      <dgm:prSet/>
      <dgm:spPr/>
      <dgm:t>
        <a:bodyPr/>
        <a:lstStyle/>
        <a:p>
          <a:endParaRPr lang="en-GB"/>
        </a:p>
      </dgm:t>
    </dgm:pt>
    <dgm:pt modelId="{A2073528-4878-4B3D-9798-23EDD26B6F1F}" type="sibTrans" cxnId="{108F2D7F-8BD9-4B87-A28B-28A878E7E5CC}">
      <dgm:prSet/>
      <dgm:spPr/>
      <dgm:t>
        <a:bodyPr/>
        <a:lstStyle/>
        <a:p>
          <a:endParaRPr lang="en-GB"/>
        </a:p>
      </dgm:t>
    </dgm:pt>
    <dgm:pt modelId="{CF549081-8B25-4471-9D21-B0E334063133}" type="pres">
      <dgm:prSet presAssocID="{7E0766B2-109D-45D0-87B4-564422BF263C}" presName="Name0" presStyleCnt="0">
        <dgm:presLayoutVars>
          <dgm:dir/>
          <dgm:resizeHandles val="exact"/>
        </dgm:presLayoutVars>
      </dgm:prSet>
      <dgm:spPr/>
    </dgm:pt>
    <dgm:pt modelId="{53A7EAC1-52BD-4092-AE21-58396F32CEE7}" type="pres">
      <dgm:prSet presAssocID="{7E0766B2-109D-45D0-87B4-564422BF263C}" presName="arrow" presStyleLbl="bgShp" presStyleIdx="0" presStyleCnt="1"/>
      <dgm:spPr/>
    </dgm:pt>
    <dgm:pt modelId="{AF3E73E9-000A-46C5-8A06-5ADAF9F48036}" type="pres">
      <dgm:prSet presAssocID="{7E0766B2-109D-45D0-87B4-564422BF263C}" presName="points" presStyleCnt="0"/>
      <dgm:spPr/>
    </dgm:pt>
    <dgm:pt modelId="{C9F6396C-B872-41DB-BDAB-1F293E970BDF}" type="pres">
      <dgm:prSet presAssocID="{0F25DDD5-F34A-4C55-9506-6CD58E643CB4}" presName="compositeA" presStyleCnt="0"/>
      <dgm:spPr/>
    </dgm:pt>
    <dgm:pt modelId="{2745D96D-D8D5-40C2-8D9F-D3D3BBA7E1CD}" type="pres">
      <dgm:prSet presAssocID="{0F25DDD5-F34A-4C55-9506-6CD58E643CB4}" presName="textA" presStyleLbl="revTx" presStyleIdx="0" presStyleCnt="2">
        <dgm:presLayoutVars>
          <dgm:bulletEnabled val="1"/>
        </dgm:presLayoutVars>
      </dgm:prSet>
      <dgm:spPr/>
    </dgm:pt>
    <dgm:pt modelId="{5B38DFA2-FE2D-449C-B2AA-9F2157F54755}" type="pres">
      <dgm:prSet presAssocID="{0F25DDD5-F34A-4C55-9506-6CD58E643CB4}" presName="circleA" presStyleLbl="node1" presStyleIdx="0" presStyleCnt="2"/>
      <dgm:spPr/>
    </dgm:pt>
    <dgm:pt modelId="{C18923D9-CB79-4884-808B-94E77A275643}" type="pres">
      <dgm:prSet presAssocID="{0F25DDD5-F34A-4C55-9506-6CD58E643CB4}" presName="spaceA" presStyleCnt="0"/>
      <dgm:spPr/>
    </dgm:pt>
    <dgm:pt modelId="{4C603BC0-6A44-4A00-9B0B-FD517432B01B}" type="pres">
      <dgm:prSet presAssocID="{5976A4D3-DF45-425B-A7F4-C2EDEB4123C2}" presName="space" presStyleCnt="0"/>
      <dgm:spPr/>
    </dgm:pt>
    <dgm:pt modelId="{CD527466-0FC0-4020-BD97-64B411F90EBA}" type="pres">
      <dgm:prSet presAssocID="{2C54626A-BF21-4408-87E8-4EE866ABA6CE}" presName="compositeB" presStyleCnt="0"/>
      <dgm:spPr/>
    </dgm:pt>
    <dgm:pt modelId="{0FB481D7-032C-4C43-9474-6A0477D02D44}" type="pres">
      <dgm:prSet presAssocID="{2C54626A-BF21-4408-87E8-4EE866ABA6CE}" presName="textB" presStyleLbl="revTx" presStyleIdx="1" presStyleCnt="2">
        <dgm:presLayoutVars>
          <dgm:bulletEnabled val="1"/>
        </dgm:presLayoutVars>
      </dgm:prSet>
      <dgm:spPr/>
    </dgm:pt>
    <dgm:pt modelId="{C515A901-6315-41B1-8E4F-C3D5A8387B01}" type="pres">
      <dgm:prSet presAssocID="{2C54626A-BF21-4408-87E8-4EE866ABA6CE}" presName="circleB" presStyleLbl="node1" presStyleIdx="1" presStyleCnt="2" custFlipVert="0" custFlipHor="1" custScaleX="13383" custScaleY="44272"/>
      <dgm:spPr>
        <a:ln>
          <a:noFill/>
        </a:ln>
      </dgm:spPr>
    </dgm:pt>
    <dgm:pt modelId="{A24788A5-9704-4D51-8D82-2C0C4D5884AE}" type="pres">
      <dgm:prSet presAssocID="{2C54626A-BF21-4408-87E8-4EE866ABA6CE}" presName="spaceB" presStyleCnt="0"/>
      <dgm:spPr/>
    </dgm:pt>
  </dgm:ptLst>
  <dgm:cxnLst>
    <dgm:cxn modelId="{E232061E-30DA-4779-B955-9674F4A34BC4}" type="presOf" srcId="{0F25DDD5-F34A-4C55-9506-6CD58E643CB4}" destId="{2745D96D-D8D5-40C2-8D9F-D3D3BBA7E1CD}" srcOrd="0" destOrd="0" presId="urn:microsoft.com/office/officeart/2005/8/layout/hProcess11"/>
    <dgm:cxn modelId="{8C2DFD33-17FB-49C5-ADB6-506B45F8CEE0}" type="presOf" srcId="{2C54626A-BF21-4408-87E8-4EE866ABA6CE}" destId="{0FB481D7-032C-4C43-9474-6A0477D02D44}" srcOrd="0" destOrd="0" presId="urn:microsoft.com/office/officeart/2005/8/layout/hProcess11"/>
    <dgm:cxn modelId="{108F2D7F-8BD9-4B87-A28B-28A878E7E5CC}" srcId="{7E0766B2-109D-45D0-87B4-564422BF263C}" destId="{2C54626A-BF21-4408-87E8-4EE866ABA6CE}" srcOrd="1" destOrd="0" parTransId="{24023F1C-CC8C-49F8-B080-8A54BCCF74E3}" sibTransId="{A2073528-4878-4B3D-9798-23EDD26B6F1F}"/>
    <dgm:cxn modelId="{28D627B7-11BB-4EC0-8752-13B49DF4579E}" type="presOf" srcId="{7E0766B2-109D-45D0-87B4-564422BF263C}" destId="{CF549081-8B25-4471-9D21-B0E334063133}" srcOrd="0" destOrd="0" presId="urn:microsoft.com/office/officeart/2005/8/layout/hProcess11"/>
    <dgm:cxn modelId="{CBFC80E8-4030-4567-8FA6-8BCA72A64DBC}" srcId="{7E0766B2-109D-45D0-87B4-564422BF263C}" destId="{0F25DDD5-F34A-4C55-9506-6CD58E643CB4}" srcOrd="0" destOrd="0" parTransId="{7597F582-6732-4356-9B03-0CA5EAC62F61}" sibTransId="{5976A4D3-DF45-425B-A7F4-C2EDEB4123C2}"/>
    <dgm:cxn modelId="{43ADAE37-949B-4C49-87CB-A0EFD7D6939A}" type="presParOf" srcId="{CF549081-8B25-4471-9D21-B0E334063133}" destId="{53A7EAC1-52BD-4092-AE21-58396F32CEE7}" srcOrd="0" destOrd="0" presId="urn:microsoft.com/office/officeart/2005/8/layout/hProcess11"/>
    <dgm:cxn modelId="{F3F620ED-FE63-44A3-B939-594C68CB9F44}" type="presParOf" srcId="{CF549081-8B25-4471-9D21-B0E334063133}" destId="{AF3E73E9-000A-46C5-8A06-5ADAF9F48036}" srcOrd="1" destOrd="0" presId="urn:microsoft.com/office/officeart/2005/8/layout/hProcess11"/>
    <dgm:cxn modelId="{81EAAD27-DFC6-4CFD-8A76-41E67C879A09}" type="presParOf" srcId="{AF3E73E9-000A-46C5-8A06-5ADAF9F48036}" destId="{C9F6396C-B872-41DB-BDAB-1F293E970BDF}" srcOrd="0" destOrd="0" presId="urn:microsoft.com/office/officeart/2005/8/layout/hProcess11"/>
    <dgm:cxn modelId="{FA9A39CF-A7B0-4159-982B-25BF4A766490}" type="presParOf" srcId="{C9F6396C-B872-41DB-BDAB-1F293E970BDF}" destId="{2745D96D-D8D5-40C2-8D9F-D3D3BBA7E1CD}" srcOrd="0" destOrd="0" presId="urn:microsoft.com/office/officeart/2005/8/layout/hProcess11"/>
    <dgm:cxn modelId="{5080FEA6-589A-4C78-9F35-3234DDAE8F46}" type="presParOf" srcId="{C9F6396C-B872-41DB-BDAB-1F293E970BDF}" destId="{5B38DFA2-FE2D-449C-B2AA-9F2157F54755}" srcOrd="1" destOrd="0" presId="urn:microsoft.com/office/officeart/2005/8/layout/hProcess11"/>
    <dgm:cxn modelId="{5A087C7C-4AEC-4CD5-A1A5-0AF9A73B0F7F}" type="presParOf" srcId="{C9F6396C-B872-41DB-BDAB-1F293E970BDF}" destId="{C18923D9-CB79-4884-808B-94E77A275643}" srcOrd="2" destOrd="0" presId="urn:microsoft.com/office/officeart/2005/8/layout/hProcess11"/>
    <dgm:cxn modelId="{8498152B-5190-4B24-9947-08266187B476}" type="presParOf" srcId="{AF3E73E9-000A-46C5-8A06-5ADAF9F48036}" destId="{4C603BC0-6A44-4A00-9B0B-FD517432B01B}" srcOrd="1" destOrd="0" presId="urn:microsoft.com/office/officeart/2005/8/layout/hProcess11"/>
    <dgm:cxn modelId="{9FBF992B-E2A7-400B-85AE-40C38515E1E9}" type="presParOf" srcId="{AF3E73E9-000A-46C5-8A06-5ADAF9F48036}" destId="{CD527466-0FC0-4020-BD97-64B411F90EBA}" srcOrd="2" destOrd="0" presId="urn:microsoft.com/office/officeart/2005/8/layout/hProcess11"/>
    <dgm:cxn modelId="{7FD5AC26-8BAC-4239-BB11-E1988C443E7D}" type="presParOf" srcId="{CD527466-0FC0-4020-BD97-64B411F90EBA}" destId="{0FB481D7-032C-4C43-9474-6A0477D02D44}" srcOrd="0" destOrd="0" presId="urn:microsoft.com/office/officeart/2005/8/layout/hProcess11"/>
    <dgm:cxn modelId="{85508749-B19A-4E56-9F70-C4A24BBC9926}" type="presParOf" srcId="{CD527466-0FC0-4020-BD97-64B411F90EBA}" destId="{C515A901-6315-41B1-8E4F-C3D5A8387B01}" srcOrd="1" destOrd="0" presId="urn:microsoft.com/office/officeart/2005/8/layout/hProcess11"/>
    <dgm:cxn modelId="{9D33C273-9527-4B09-9774-A5543C6EE588}" type="presParOf" srcId="{CD527466-0FC0-4020-BD97-64B411F90EBA}" destId="{A24788A5-9704-4D51-8D82-2C0C4D5884A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AC95D-A856-465F-87C1-11D9BEA84253}">
      <dsp:nvSpPr>
        <dsp:cNvPr id="0" name=""/>
        <dsp:cNvSpPr/>
      </dsp:nvSpPr>
      <dsp:spPr>
        <a:xfrm>
          <a:off x="2827" y="329645"/>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Listening to you</a:t>
          </a:r>
        </a:p>
      </dsp:txBody>
      <dsp:txXfrm>
        <a:off x="2827" y="329645"/>
        <a:ext cx="2243335" cy="1346001"/>
      </dsp:txXfrm>
    </dsp:sp>
    <dsp:sp modelId="{52D62B44-4A22-4C33-B8FD-3AE9A67BDA97}">
      <dsp:nvSpPr>
        <dsp:cNvPr id="0" name=""/>
        <dsp:cNvSpPr/>
      </dsp:nvSpPr>
      <dsp:spPr>
        <a:xfrm>
          <a:off x="2470497" y="329645"/>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Helping you find a solution to a problem</a:t>
          </a:r>
        </a:p>
      </dsp:txBody>
      <dsp:txXfrm>
        <a:off x="2470497" y="329645"/>
        <a:ext cx="2243335" cy="1346001"/>
      </dsp:txXfrm>
    </dsp:sp>
    <dsp:sp modelId="{A4179A9C-05B0-4CC3-A87B-F9FAAFB11FBD}">
      <dsp:nvSpPr>
        <dsp:cNvPr id="0" name=""/>
        <dsp:cNvSpPr/>
      </dsp:nvSpPr>
      <dsp:spPr>
        <a:xfrm>
          <a:off x="4938166" y="329645"/>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Making sure you have someone to play with</a:t>
          </a:r>
        </a:p>
      </dsp:txBody>
      <dsp:txXfrm>
        <a:off x="4938166" y="329645"/>
        <a:ext cx="2243335" cy="1346001"/>
      </dsp:txXfrm>
    </dsp:sp>
    <dsp:sp modelId="{4D658580-5F75-4D46-A69E-DA30F9626147}">
      <dsp:nvSpPr>
        <dsp:cNvPr id="0" name=""/>
        <dsp:cNvSpPr/>
      </dsp:nvSpPr>
      <dsp:spPr>
        <a:xfrm>
          <a:off x="7405836" y="329645"/>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Helping you understand how to be a kind friend</a:t>
          </a:r>
        </a:p>
      </dsp:txBody>
      <dsp:txXfrm>
        <a:off x="7405836" y="329645"/>
        <a:ext cx="2243335" cy="1346001"/>
      </dsp:txXfrm>
    </dsp:sp>
    <dsp:sp modelId="{102F3367-9EE8-4849-AA24-7141EE129F13}">
      <dsp:nvSpPr>
        <dsp:cNvPr id="0" name=""/>
        <dsp:cNvSpPr/>
      </dsp:nvSpPr>
      <dsp:spPr>
        <a:xfrm>
          <a:off x="1236662" y="1899980"/>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Help you develop confidence and self-esteem</a:t>
          </a:r>
        </a:p>
      </dsp:txBody>
      <dsp:txXfrm>
        <a:off x="1236662" y="1899980"/>
        <a:ext cx="2243335" cy="1346001"/>
      </dsp:txXfrm>
    </dsp:sp>
    <dsp:sp modelId="{42E5B02E-56AF-4C1B-988B-E69B2905B74B}">
      <dsp:nvSpPr>
        <dsp:cNvPr id="0" name=""/>
        <dsp:cNvSpPr/>
      </dsp:nvSpPr>
      <dsp:spPr>
        <a:xfrm>
          <a:off x="3704332" y="1899980"/>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Welcome Children and new staff to the school</a:t>
          </a:r>
        </a:p>
      </dsp:txBody>
      <dsp:txXfrm>
        <a:off x="3704332" y="1899980"/>
        <a:ext cx="2243335" cy="1346001"/>
      </dsp:txXfrm>
    </dsp:sp>
    <dsp:sp modelId="{26B5F2E8-91BE-41A6-A06A-79520FC76C06}">
      <dsp:nvSpPr>
        <dsp:cNvPr id="0" name=""/>
        <dsp:cNvSpPr/>
      </dsp:nvSpPr>
      <dsp:spPr>
        <a:xfrm>
          <a:off x="6172001" y="1899980"/>
          <a:ext cx="2243335" cy="1346001"/>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Help promote </a:t>
          </a:r>
          <a:r>
            <a:rPr lang="en-GB" sz="1700" kern="1200" dirty="0" err="1"/>
            <a:t>Barlby’s</a:t>
          </a:r>
          <a:r>
            <a:rPr lang="en-GB" sz="1700" kern="1200" dirty="0"/>
            <a:t> ‘10 ways to wellbeing’ and our ‘kind school agreement’</a:t>
          </a:r>
        </a:p>
      </dsp:txBody>
      <dsp:txXfrm>
        <a:off x="6172001" y="1899980"/>
        <a:ext cx="2243335" cy="1346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7EAC1-52BD-4092-AE21-58396F32CEE7}">
      <dsp:nvSpPr>
        <dsp:cNvPr id="0" name=""/>
        <dsp:cNvSpPr/>
      </dsp:nvSpPr>
      <dsp:spPr>
        <a:xfrm>
          <a:off x="0" y="1024890"/>
          <a:ext cx="10546773" cy="136652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5D96D-D8D5-40C2-8D9F-D3D3BBA7E1CD}">
      <dsp:nvSpPr>
        <dsp:cNvPr id="0" name=""/>
        <dsp:cNvSpPr/>
      </dsp:nvSpPr>
      <dsp:spPr>
        <a:xfrm>
          <a:off x="115" y="0"/>
          <a:ext cx="4630177" cy="136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kern="1200" dirty="0"/>
            <a:t>29/9/23</a:t>
          </a:r>
        </a:p>
      </dsp:txBody>
      <dsp:txXfrm>
        <a:off x="115" y="0"/>
        <a:ext cx="4630177" cy="1366520"/>
      </dsp:txXfrm>
    </dsp:sp>
    <dsp:sp modelId="{5B38DFA2-FE2D-449C-B2AA-9F2157F54755}">
      <dsp:nvSpPr>
        <dsp:cNvPr id="0" name=""/>
        <dsp:cNvSpPr/>
      </dsp:nvSpPr>
      <dsp:spPr>
        <a:xfrm>
          <a:off x="2144389" y="1537335"/>
          <a:ext cx="341630" cy="341630"/>
        </a:xfrm>
        <a:prstGeom prst="ellipse">
          <a:avLst/>
        </a:prstGeom>
        <a:solidFill>
          <a:schemeClr val="lt1">
            <a:hueOff val="0"/>
            <a:satOff val="0"/>
            <a:lumOff val="0"/>
            <a:alphaOff val="0"/>
          </a:schemeClr>
        </a:solidFill>
        <a:ln w="19050"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B481D7-032C-4C43-9474-6A0477D02D44}">
      <dsp:nvSpPr>
        <dsp:cNvPr id="0" name=""/>
        <dsp:cNvSpPr/>
      </dsp:nvSpPr>
      <dsp:spPr>
        <a:xfrm>
          <a:off x="4861802" y="2049780"/>
          <a:ext cx="4630177" cy="136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kern="1200" dirty="0"/>
            <a:t>5/10/23</a:t>
          </a:r>
        </a:p>
      </dsp:txBody>
      <dsp:txXfrm>
        <a:off x="4861802" y="2049780"/>
        <a:ext cx="4630177" cy="1366520"/>
      </dsp:txXfrm>
    </dsp:sp>
    <dsp:sp modelId="{C515A901-6315-41B1-8E4F-C3D5A8387B01}">
      <dsp:nvSpPr>
        <dsp:cNvPr id="0" name=""/>
        <dsp:cNvSpPr/>
      </dsp:nvSpPr>
      <dsp:spPr>
        <a:xfrm flipH="1">
          <a:off x="7154030" y="1632526"/>
          <a:ext cx="45720" cy="151246"/>
        </a:xfrm>
        <a:prstGeom prst="ellipse">
          <a:avLst/>
        </a:prstGeom>
        <a:solidFill>
          <a:schemeClr val="l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D3982F8-742B-4CD1-8099-266207E2B26A}" type="slidenum">
              <a:rPr lang="en-GB" smtClean="0"/>
              <a:t>‹#›</a:t>
            </a:fld>
            <a:endParaRPr lang="en-GB"/>
          </a:p>
        </p:txBody>
      </p:sp>
    </p:spTree>
    <p:extLst>
      <p:ext uri="{BB962C8B-B14F-4D97-AF65-F5344CB8AC3E}">
        <p14:creationId xmlns:p14="http://schemas.microsoft.com/office/powerpoint/2010/main" val="359634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C286C-D39B-4AF4-BE90-024A795CD5FA}"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422212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72564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75676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24122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DFC286C-D39B-4AF4-BE90-024A795CD5FA}"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1914601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DFC286C-D39B-4AF4-BE90-024A795CD5FA}"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48738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401282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218631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99558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FC286C-D39B-4AF4-BE90-024A795CD5FA}"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21445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FC286C-D39B-4AF4-BE90-024A795CD5FA}"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421267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C286C-D39B-4AF4-BE90-024A795CD5FA}"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21703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FC286C-D39B-4AF4-BE90-024A795CD5FA}" type="datetimeFigureOut">
              <a:rPr lang="en-GB" smtClean="0"/>
              <a:t>07/12/2023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307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C286C-D39B-4AF4-BE90-024A795CD5FA}" type="datetimeFigureOut">
              <a:rPr lang="en-GB" smtClean="0"/>
              <a:t>07/12/2023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60278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C286C-D39B-4AF4-BE90-024A795CD5FA}"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418466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FC286C-D39B-4AF4-BE90-024A795CD5FA}"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3982F8-742B-4CD1-8099-266207E2B26A}" type="slidenum">
              <a:rPr lang="en-GB" smtClean="0"/>
              <a:t>‹#›</a:t>
            </a:fld>
            <a:endParaRPr lang="en-GB"/>
          </a:p>
        </p:txBody>
      </p:sp>
    </p:spTree>
    <p:extLst>
      <p:ext uri="{BB962C8B-B14F-4D97-AF65-F5344CB8AC3E}">
        <p14:creationId xmlns:p14="http://schemas.microsoft.com/office/powerpoint/2010/main" val="308553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DFC286C-D39B-4AF4-BE90-024A795CD5FA}" type="datetimeFigureOut">
              <a:rPr lang="en-GB" smtClean="0"/>
              <a:t>07/12/2023</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7D3982F8-742B-4CD1-8099-266207E2B26A}" type="slidenum">
              <a:rPr lang="en-GB" smtClean="0"/>
              <a:t>‹#›</a:t>
            </a:fld>
            <a:endParaRPr lang="en-GB"/>
          </a:p>
        </p:txBody>
      </p:sp>
    </p:spTree>
    <p:extLst>
      <p:ext uri="{BB962C8B-B14F-4D97-AF65-F5344CB8AC3E}">
        <p14:creationId xmlns:p14="http://schemas.microsoft.com/office/powerpoint/2010/main" val="2525187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jpg"/><Relationship Id="rId4" Type="http://schemas.openxmlformats.org/officeDocument/2006/relationships/diagramQuickStyle" Target="../diagrams/quickStyle2.xml"/><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schoolofkindness.org/kids-clu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s://hug.world/" TargetMode="External"/><Relationship Id="rId7"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4825" y="1143000"/>
            <a:ext cx="5906082" cy="3134032"/>
          </a:xfrm>
        </p:spPr>
        <p:txBody>
          <a:bodyPr>
            <a:normAutofit/>
          </a:bodyPr>
          <a:lstStyle/>
          <a:p>
            <a:r>
              <a:rPr lang="en-GB" sz="6600">
                <a:latin typeface="+mn-lt"/>
                <a:cs typeface="Arial" panose="020B0604020202020204" pitchFamily="34" charset="0"/>
              </a:rPr>
              <a:t>Pupil Wellbeing Ambassadors</a:t>
            </a:r>
          </a:p>
        </p:txBody>
      </p:sp>
      <p:sp>
        <p:nvSpPr>
          <p:cNvPr id="39" name="Rectangle 38">
            <a:extLst>
              <a:ext uri="{FF2B5EF4-FFF2-40B4-BE49-F238E27FC236}">
                <a16:creationId xmlns:a16="http://schemas.microsoft.com/office/drawing/2014/main" id="{0D5888F6-7BDE-47BE-9280-EE9252526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4" y="1143000"/>
            <a:ext cx="3531062" cy="4598822"/>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blue and yellow shield with black text&#10;&#10;Description automatically generated">
            <a:extLst>
              <a:ext uri="{FF2B5EF4-FFF2-40B4-BE49-F238E27FC236}">
                <a16:creationId xmlns:a16="http://schemas.microsoft.com/office/drawing/2014/main" id="{3EC4AF13-91F7-4113-3EF4-5B75BBDA1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470" y="1307590"/>
            <a:ext cx="1763650" cy="2052524"/>
          </a:xfrm>
          <a:prstGeom prst="roundRect">
            <a:avLst>
              <a:gd name="adj" fmla="val 1858"/>
            </a:avLst>
          </a:prstGeom>
          <a:effectLst/>
        </p:spPr>
      </p:pic>
      <p:pic>
        <p:nvPicPr>
          <p:cNvPr id="4" name="Picture 3" descr="Capricornone Wellbeing Ambassador Blue School Shield Badge"/>
          <p:cNvPicPr/>
          <p:nvPr/>
        </p:nvPicPr>
        <p:blipFill>
          <a:blip r:embed="rId3" cstate="print">
            <a:extLst>
              <a:ext uri="{28A0092B-C50C-407E-A947-70E740481C1C}">
                <a14:useLocalDpi xmlns:a14="http://schemas.microsoft.com/office/drawing/2010/main" val="0"/>
              </a:ext>
            </a:extLst>
          </a:blip>
          <a:stretch>
            <a:fillRect/>
          </a:stretch>
        </p:blipFill>
        <p:spPr bwMode="auto">
          <a:xfrm>
            <a:off x="1953620" y="3524705"/>
            <a:ext cx="1843349" cy="2052525"/>
          </a:xfrm>
          <a:prstGeom prst="roundRect">
            <a:avLst>
              <a:gd name="adj" fmla="val 1858"/>
            </a:avLst>
          </a:prstGeom>
          <a:noFill/>
          <a:effectLst/>
        </p:spPr>
      </p:pic>
      <p:pic>
        <p:nvPicPr>
          <p:cNvPr id="24" name="Picture 23" descr="A blue and yellow shield with black text&#10;&#10;Description automatically generated">
            <a:extLst>
              <a:ext uri="{FF2B5EF4-FFF2-40B4-BE49-F238E27FC236}">
                <a16:creationId xmlns:a16="http://schemas.microsoft.com/office/drawing/2014/main" id="{CCC5145F-14AB-F469-637E-4078BD877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414397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DBC6-5143-8078-BF39-81025B0D5EF1}"/>
              </a:ext>
            </a:extLst>
          </p:cNvPr>
          <p:cNvSpPr>
            <a:spLocks noGrp="1"/>
          </p:cNvSpPr>
          <p:nvPr>
            <p:ph type="title"/>
          </p:nvPr>
        </p:nvSpPr>
        <p:spPr/>
        <p:txBody>
          <a:bodyPr/>
          <a:lstStyle/>
          <a:p>
            <a:r>
              <a:rPr lang="en-GB" dirty="0"/>
              <a:t>Our journey so far…..</a:t>
            </a:r>
          </a:p>
        </p:txBody>
      </p:sp>
      <p:graphicFrame>
        <p:nvGraphicFramePr>
          <p:cNvPr id="4" name="Content Placeholder 3">
            <a:extLst>
              <a:ext uri="{FF2B5EF4-FFF2-40B4-BE49-F238E27FC236}">
                <a16:creationId xmlns:a16="http://schemas.microsoft.com/office/drawing/2014/main" id="{35FFE7A8-B296-4CC4-6D1D-D7AADACEF3EE}"/>
              </a:ext>
            </a:extLst>
          </p:cNvPr>
          <p:cNvGraphicFramePr>
            <a:graphicFrameLocks noGrp="1"/>
          </p:cNvGraphicFramePr>
          <p:nvPr>
            <p:ph idx="1"/>
            <p:extLst>
              <p:ext uri="{D42A27DB-BD31-4B8C-83A1-F6EECF244321}">
                <p14:modId xmlns:p14="http://schemas.microsoft.com/office/powerpoint/2010/main" val="2004368740"/>
              </p:ext>
            </p:extLst>
          </p:nvPr>
        </p:nvGraphicFramePr>
        <p:xfrm>
          <a:off x="1155700" y="2603500"/>
          <a:ext cx="1054677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F397524-6227-5AB4-0984-B308D304532D}"/>
              </a:ext>
            </a:extLst>
          </p:cNvPr>
          <p:cNvSpPr txBox="1"/>
          <p:nvPr/>
        </p:nvSpPr>
        <p:spPr>
          <a:xfrm>
            <a:off x="2318327" y="2505670"/>
            <a:ext cx="2992582" cy="923330"/>
          </a:xfrm>
          <a:prstGeom prst="rect">
            <a:avLst/>
          </a:prstGeom>
          <a:noFill/>
        </p:spPr>
        <p:txBody>
          <a:bodyPr wrap="square" rtlCol="0">
            <a:spAutoFit/>
          </a:bodyPr>
          <a:lstStyle/>
          <a:p>
            <a:r>
              <a:rPr lang="en-GB" dirty="0"/>
              <a:t>We were so proud to receive our Wellbeing Ambassador badges!</a:t>
            </a:r>
          </a:p>
        </p:txBody>
      </p:sp>
      <p:pic>
        <p:nvPicPr>
          <p:cNvPr id="6" name="Picture 5" descr="Capricornone Wellbeing Ambassador Blue School Shield Badge">
            <a:extLst>
              <a:ext uri="{FF2B5EF4-FFF2-40B4-BE49-F238E27FC236}">
                <a16:creationId xmlns:a16="http://schemas.microsoft.com/office/drawing/2014/main" id="{4181855D-1752-7CD6-E3A9-BB1A5429808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7230" y="4000182"/>
            <a:ext cx="561975" cy="622935"/>
          </a:xfrm>
          <a:prstGeom prst="rect">
            <a:avLst/>
          </a:prstGeom>
          <a:noFill/>
          <a:ln>
            <a:noFill/>
          </a:ln>
        </p:spPr>
      </p:pic>
      <p:sp>
        <p:nvSpPr>
          <p:cNvPr id="8" name="TextBox 7">
            <a:extLst>
              <a:ext uri="{FF2B5EF4-FFF2-40B4-BE49-F238E27FC236}">
                <a16:creationId xmlns:a16="http://schemas.microsoft.com/office/drawing/2014/main" id="{9CE5EC21-E022-D58B-641F-D7C581E56163}"/>
              </a:ext>
            </a:extLst>
          </p:cNvPr>
          <p:cNvSpPr txBox="1"/>
          <p:nvPr/>
        </p:nvSpPr>
        <p:spPr>
          <a:xfrm>
            <a:off x="6548582" y="5228618"/>
            <a:ext cx="3959514" cy="1019574"/>
          </a:xfrm>
          <a:prstGeom prst="rect">
            <a:avLst/>
          </a:prstGeom>
          <a:noFill/>
        </p:spPr>
        <p:txBody>
          <a:bodyPr wrap="square">
            <a:spAutoFit/>
          </a:bodyPr>
          <a:lstStyle/>
          <a:p>
            <a:pPr>
              <a:lnSpc>
                <a:spcPct val="115000"/>
              </a:lnSpc>
              <a:spcAft>
                <a:spcPts val="1000"/>
              </a:spcAft>
            </a:pPr>
            <a:r>
              <a:rPr lang="en-GB" sz="1800" dirty="0">
                <a:effectLst/>
                <a:latin typeface="Century Gothic (Body)"/>
                <a:ea typeface="Calibri" panose="020F0502020204030204" pitchFamily="34" charset="0"/>
                <a:cs typeface="Calibri" panose="020F0502020204030204" pitchFamily="34" charset="0"/>
              </a:rPr>
              <a:t>We had our first meeting and completed some initial training with Mrs Coulson and Mrs Burton. </a:t>
            </a:r>
            <a:endParaRPr lang="en-GB" sz="1200" dirty="0">
              <a:effectLst/>
              <a:latin typeface="Century Gothic (Body)"/>
              <a:ea typeface="Calibri" panose="020F0502020204030204" pitchFamily="34" charset="0"/>
              <a:cs typeface="Times New Roman" panose="02020603050405020304" pitchFamily="18" charset="0"/>
            </a:endParaRPr>
          </a:p>
        </p:txBody>
      </p:sp>
      <p:pic>
        <p:nvPicPr>
          <p:cNvPr id="10" name="Graphic 9" descr="Meeting with solid fill">
            <a:extLst>
              <a:ext uri="{FF2B5EF4-FFF2-40B4-BE49-F238E27FC236}">
                <a16:creationId xmlns:a16="http://schemas.microsoft.com/office/drawing/2014/main" id="{B0E31F91-D958-0082-B5D1-C991145877B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6364" y="3888826"/>
            <a:ext cx="734291" cy="734291"/>
          </a:xfrm>
          <a:prstGeom prst="rect">
            <a:avLst/>
          </a:prstGeom>
        </p:spPr>
      </p:pic>
      <p:pic>
        <p:nvPicPr>
          <p:cNvPr id="11" name="Picture 10" descr="A blue and yellow shield with black text&#10;&#10;Description automatically generated">
            <a:extLst>
              <a:ext uri="{FF2B5EF4-FFF2-40B4-BE49-F238E27FC236}">
                <a16:creationId xmlns:a16="http://schemas.microsoft.com/office/drawing/2014/main" id="{41DB77EB-35B4-47C8-0E9E-1681805070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357573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9AC7-AD32-3A19-D759-AEFA002B82FD}"/>
              </a:ext>
            </a:extLst>
          </p:cNvPr>
          <p:cNvSpPr>
            <a:spLocks noGrp="1"/>
          </p:cNvSpPr>
          <p:nvPr>
            <p:ph type="title"/>
          </p:nvPr>
        </p:nvSpPr>
        <p:spPr>
          <a:xfrm>
            <a:off x="1154954" y="973669"/>
            <a:ext cx="8825659" cy="706964"/>
          </a:xfrm>
        </p:spPr>
        <p:txBody>
          <a:bodyPr>
            <a:normAutofit/>
          </a:bodyPr>
          <a:lstStyle/>
          <a:p>
            <a:r>
              <a:rPr lang="en-GB" dirty="0"/>
              <a:t>Our first meeting on 5/10/23 </a:t>
            </a:r>
          </a:p>
        </p:txBody>
      </p:sp>
      <p:sp>
        <p:nvSpPr>
          <p:cNvPr id="3" name="Content Placeholder 2">
            <a:extLst>
              <a:ext uri="{FF2B5EF4-FFF2-40B4-BE49-F238E27FC236}">
                <a16:creationId xmlns:a16="http://schemas.microsoft.com/office/drawing/2014/main" id="{4DD24EE5-D91F-2664-FECA-7D3A2DB67103}"/>
              </a:ext>
            </a:extLst>
          </p:cNvPr>
          <p:cNvSpPr>
            <a:spLocks noGrp="1"/>
          </p:cNvSpPr>
          <p:nvPr>
            <p:ph idx="1"/>
          </p:nvPr>
        </p:nvSpPr>
        <p:spPr>
          <a:xfrm>
            <a:off x="446735" y="2847545"/>
            <a:ext cx="6432237" cy="3416300"/>
          </a:xfrm>
        </p:spPr>
        <p:txBody>
          <a:bodyPr anchor="ctr">
            <a:noAutofit/>
          </a:bodyPr>
          <a:lstStyle/>
          <a:p>
            <a:pPr marL="0" indent="0" algn="just">
              <a:lnSpc>
                <a:spcPct val="114000"/>
              </a:lnSpc>
              <a:buNone/>
            </a:pPr>
            <a:r>
              <a:rPr lang="en-GB" sz="1600" dirty="0">
                <a:effectLst/>
                <a:latin typeface="Century Gothic (Body)"/>
                <a:ea typeface="Calibri" panose="020F0502020204030204" pitchFamily="34" charset="0"/>
                <a:cs typeface="Calibri" panose="020F0502020204030204" pitchFamily="34" charset="0"/>
              </a:rPr>
              <a:t>We talked about what wellbeing means to us, what we would like to do across school and what our role is going to be. </a:t>
            </a:r>
          </a:p>
          <a:p>
            <a:pPr marL="0" indent="0" algn="just">
              <a:lnSpc>
                <a:spcPct val="114000"/>
              </a:lnSpc>
              <a:buNone/>
            </a:pPr>
            <a:r>
              <a:rPr lang="en-GB" sz="1600" dirty="0">
                <a:effectLst/>
                <a:latin typeface="Century Gothic (Body)"/>
                <a:ea typeface="Calibri" panose="020F0502020204030204" pitchFamily="34" charset="0"/>
                <a:cs typeface="Calibri" panose="020F0502020204030204" pitchFamily="34" charset="0"/>
              </a:rPr>
              <a:t>We thought about ideas to improve pupil’s wellbeing at school and reminded ourselves about ‘</a:t>
            </a:r>
            <a:r>
              <a:rPr lang="en-GB" sz="1600" dirty="0" err="1">
                <a:effectLst/>
                <a:latin typeface="Century Gothic (Body)"/>
                <a:ea typeface="Calibri" panose="020F0502020204030204" pitchFamily="34" charset="0"/>
                <a:cs typeface="Calibri" panose="020F0502020204030204" pitchFamily="34" charset="0"/>
              </a:rPr>
              <a:t>Barlby’s</a:t>
            </a:r>
            <a:r>
              <a:rPr lang="en-GB" sz="1600" dirty="0">
                <a:effectLst/>
                <a:latin typeface="Century Gothic (Body)"/>
                <a:ea typeface="Calibri" panose="020F0502020204030204" pitchFamily="34" charset="0"/>
                <a:cs typeface="Calibri" panose="020F0502020204030204" pitchFamily="34" charset="0"/>
              </a:rPr>
              <a:t> 10 ways to wellbeing’ which was a document that had been made by previous wellbeing ambassadors. </a:t>
            </a:r>
          </a:p>
          <a:p>
            <a:pPr marL="0" indent="0" algn="just">
              <a:lnSpc>
                <a:spcPct val="114000"/>
              </a:lnSpc>
              <a:buNone/>
            </a:pPr>
            <a:r>
              <a:rPr lang="en-GB" sz="1600" dirty="0">
                <a:effectLst/>
                <a:latin typeface="Century Gothic (Body)"/>
                <a:ea typeface="Calibri" panose="020F0502020204030204" pitchFamily="34" charset="0"/>
                <a:cs typeface="Calibri" panose="020F0502020204030204" pitchFamily="34" charset="0"/>
              </a:rPr>
              <a:t>We went through the action plan for the year and where we were going to get started with ‘World Mental Health Day’ on 10</a:t>
            </a:r>
            <a:r>
              <a:rPr lang="en-GB" sz="1600" baseline="30000" dirty="0">
                <a:effectLst/>
                <a:latin typeface="Century Gothic (Body)"/>
                <a:ea typeface="Calibri" panose="020F0502020204030204" pitchFamily="34" charset="0"/>
                <a:cs typeface="Calibri" panose="020F0502020204030204" pitchFamily="34" charset="0"/>
              </a:rPr>
              <a:t>th</a:t>
            </a:r>
            <a:r>
              <a:rPr lang="en-GB" sz="1600" dirty="0">
                <a:effectLst/>
                <a:latin typeface="Century Gothic (Body)"/>
                <a:ea typeface="Calibri" panose="020F0502020204030204" pitchFamily="34" charset="0"/>
                <a:cs typeface="Calibri" panose="020F0502020204030204" pitchFamily="34" charset="0"/>
              </a:rPr>
              <a:t> October. </a:t>
            </a:r>
          </a:p>
          <a:p>
            <a:pPr marL="0" indent="0" algn="just">
              <a:lnSpc>
                <a:spcPct val="114000"/>
              </a:lnSpc>
              <a:buNone/>
            </a:pPr>
            <a:r>
              <a:rPr lang="en-GB" sz="1600" dirty="0">
                <a:effectLst/>
                <a:latin typeface="Century Gothic (Body)"/>
                <a:ea typeface="Calibri" panose="020F0502020204030204" pitchFamily="34" charset="0"/>
                <a:cs typeface="Calibri" panose="020F0502020204030204" pitchFamily="34" charset="0"/>
              </a:rPr>
              <a:t>We were given our class wellbeing books to keep safe and be in charge of. We were also given some kindness tokens to give out to start us off. </a:t>
            </a:r>
          </a:p>
          <a:p>
            <a:pPr marL="0" indent="0" algn="just">
              <a:lnSpc>
                <a:spcPct val="114000"/>
              </a:lnSpc>
              <a:buNone/>
            </a:pPr>
            <a:r>
              <a:rPr lang="en-GB" sz="1600" dirty="0">
                <a:effectLst/>
                <a:latin typeface="Century Gothic (Body)"/>
                <a:ea typeface="Calibri" panose="020F0502020204030204" pitchFamily="34" charset="0"/>
                <a:cs typeface="Calibri" panose="020F0502020204030204" pitchFamily="34" charset="0"/>
              </a:rPr>
              <a:t>We are excited to start in our new roles!</a:t>
            </a:r>
            <a:endParaRPr lang="en-GB" sz="1600" dirty="0"/>
          </a:p>
        </p:txBody>
      </p:sp>
      <p:pic>
        <p:nvPicPr>
          <p:cNvPr id="5" name="Picture 4">
            <a:extLst>
              <a:ext uri="{FF2B5EF4-FFF2-40B4-BE49-F238E27FC236}">
                <a16:creationId xmlns:a16="http://schemas.microsoft.com/office/drawing/2014/main" id="{EA30C7B6-28A5-E7E8-8F9D-A9475F765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301233" y="2625446"/>
            <a:ext cx="2113027" cy="1584770"/>
          </a:xfrm>
          <a:prstGeom prst="roundRect">
            <a:avLst>
              <a:gd name="adj" fmla="val 1858"/>
            </a:avLst>
          </a:prstGeom>
          <a:noFill/>
          <a:effectLst/>
        </p:spPr>
      </p:pic>
      <p:pic>
        <p:nvPicPr>
          <p:cNvPr id="4" name="Picture 3">
            <a:extLst>
              <a:ext uri="{FF2B5EF4-FFF2-40B4-BE49-F238E27FC236}">
                <a16:creationId xmlns:a16="http://schemas.microsoft.com/office/drawing/2014/main" id="{7CCFD90C-4FFE-330D-12C5-CE4C82700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576013" y="2625446"/>
            <a:ext cx="2113028" cy="1584771"/>
          </a:xfrm>
          <a:prstGeom prst="roundRect">
            <a:avLst>
              <a:gd name="adj" fmla="val 1858"/>
            </a:avLst>
          </a:prstGeom>
          <a:noFill/>
          <a:effectLst/>
        </p:spPr>
      </p:pic>
      <p:pic>
        <p:nvPicPr>
          <p:cNvPr id="6" name="Picture 5">
            <a:extLst>
              <a:ext uri="{FF2B5EF4-FFF2-40B4-BE49-F238E27FC236}">
                <a16:creationId xmlns:a16="http://schemas.microsoft.com/office/drawing/2014/main" id="{83077EE6-428C-3E62-C3F4-0656E8F44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303596" y="4391137"/>
            <a:ext cx="2108300" cy="1628662"/>
          </a:xfrm>
          <a:prstGeom prst="roundRect">
            <a:avLst>
              <a:gd name="adj" fmla="val 1858"/>
            </a:avLst>
          </a:prstGeom>
          <a:noFill/>
          <a:effectLst/>
        </p:spPr>
      </p:pic>
      <p:pic>
        <p:nvPicPr>
          <p:cNvPr id="7" name="Picture 6">
            <a:extLst>
              <a:ext uri="{FF2B5EF4-FFF2-40B4-BE49-F238E27FC236}">
                <a16:creationId xmlns:a16="http://schemas.microsoft.com/office/drawing/2014/main" id="{49C624B4-680B-9A8F-7DE2-9D75F36DA7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576013" y="4413082"/>
            <a:ext cx="2113028" cy="1584771"/>
          </a:xfrm>
          <a:prstGeom prst="roundRect">
            <a:avLst>
              <a:gd name="adj" fmla="val 1858"/>
            </a:avLst>
          </a:prstGeom>
          <a:noFill/>
          <a:effectLst/>
        </p:spPr>
      </p:pic>
      <p:pic>
        <p:nvPicPr>
          <p:cNvPr id="8" name="Picture 7"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73784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meeting on 9/11/23</a:t>
            </a:r>
          </a:p>
        </p:txBody>
      </p:sp>
      <p:sp>
        <p:nvSpPr>
          <p:cNvPr id="3" name="Content Placeholder 2"/>
          <p:cNvSpPr>
            <a:spLocks noGrp="1"/>
          </p:cNvSpPr>
          <p:nvPr>
            <p:ph idx="1"/>
          </p:nvPr>
        </p:nvSpPr>
        <p:spPr>
          <a:xfrm>
            <a:off x="391886" y="2603499"/>
            <a:ext cx="6447813" cy="3866970"/>
          </a:xfrm>
        </p:spPr>
        <p:txBody>
          <a:bodyPr>
            <a:normAutofit fontScale="85000" lnSpcReduction="20000"/>
          </a:bodyPr>
          <a:lstStyle/>
          <a:p>
            <a:pPr marL="0" indent="0">
              <a:spcAft>
                <a:spcPts val="200"/>
              </a:spcAft>
              <a:buNone/>
            </a:pPr>
            <a:r>
              <a:rPr lang="en-GB" sz="1900" dirty="0">
                <a:latin typeface="Century Gothic (Body)"/>
              </a:rPr>
              <a:t>We went through our class wellbeing books and fed back on things we had done since our last meeting to help our friends.</a:t>
            </a:r>
          </a:p>
          <a:p>
            <a:pPr marL="0" indent="0">
              <a:spcAft>
                <a:spcPts val="200"/>
              </a:spcAft>
              <a:buNone/>
            </a:pPr>
            <a:r>
              <a:rPr lang="en-GB" sz="1900" dirty="0">
                <a:latin typeface="Century Gothic (Body)"/>
              </a:rPr>
              <a:t>We discussed the wellbeing playtime club and a rota was given out to us so we knew what day we were helping and who our partner will be. </a:t>
            </a:r>
          </a:p>
          <a:p>
            <a:pPr marL="0" indent="0">
              <a:spcAft>
                <a:spcPts val="200"/>
              </a:spcAft>
              <a:buNone/>
            </a:pPr>
            <a:r>
              <a:rPr lang="en-GB" sz="1900" dirty="0">
                <a:latin typeface="Century Gothic (Body)"/>
              </a:rPr>
              <a:t>We talked about ‘Anti-bullying Week’ and ‘World Kindness Day’ which is coming up later this month and what we would be doing to mark these two events.</a:t>
            </a:r>
          </a:p>
          <a:p>
            <a:pPr marL="0" indent="0">
              <a:spcAft>
                <a:spcPts val="200"/>
              </a:spcAft>
              <a:buNone/>
            </a:pPr>
            <a:r>
              <a:rPr lang="en-GB" sz="1900" dirty="0">
                <a:latin typeface="Century Gothic (Body)"/>
              </a:rPr>
              <a:t>We learned that we would be making a visit to Abbey Lea care home in December and making Christmas cards to give out to the residents. We also discussed the fundraising to buy a ‘Hug Doll’ for Abbey Lea.</a:t>
            </a:r>
          </a:p>
          <a:p>
            <a:pPr marL="0" indent="0">
              <a:spcAft>
                <a:spcPts val="200"/>
              </a:spcAft>
              <a:buNone/>
            </a:pPr>
            <a:r>
              <a:rPr lang="en-GB" sz="1900" dirty="0">
                <a:latin typeface="Century Gothic (Body)"/>
              </a:rPr>
              <a:t>We were given some ‘kindness tokens’ to give out to our friends and had to choose one random act of kindness to do before our next meeting.</a:t>
            </a:r>
          </a:p>
          <a:p>
            <a:endParaRPr lang="en-GB" dirty="0"/>
          </a:p>
          <a:p>
            <a:endParaRPr lang="en-GB" dirty="0"/>
          </a:p>
        </p:txBody>
      </p:sp>
      <p:pic>
        <p:nvPicPr>
          <p:cNvPr id="4" name="Picture 3"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pic>
        <p:nvPicPr>
          <p:cNvPr id="5" name="Picture 4" descr="HUG by LAUGH doll on grey backgrou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297" y="4902926"/>
            <a:ext cx="2201500" cy="1668099"/>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785" y="4999553"/>
            <a:ext cx="2095296" cy="15714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5095" y="2813414"/>
            <a:ext cx="2159727" cy="1619796"/>
          </a:xfrm>
          <a:prstGeom prst="rect">
            <a:avLst/>
          </a:prstGeom>
        </p:spPr>
      </p:pic>
      <p:pic>
        <p:nvPicPr>
          <p:cNvPr id="1028" name="Picture 4" descr="Be Kind Print » My Foolish 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7745" y="2603499"/>
            <a:ext cx="1877581" cy="215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56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Anti-bullying Week</a:t>
            </a:r>
          </a:p>
        </p:txBody>
      </p:sp>
      <p:sp>
        <p:nvSpPr>
          <p:cNvPr id="3" name="Content Placeholder 2"/>
          <p:cNvSpPr>
            <a:spLocks noGrp="1"/>
          </p:cNvSpPr>
          <p:nvPr>
            <p:ph idx="1"/>
          </p:nvPr>
        </p:nvSpPr>
        <p:spPr>
          <a:xfrm>
            <a:off x="1154955" y="2603500"/>
            <a:ext cx="6473754" cy="3416300"/>
          </a:xfrm>
        </p:spPr>
        <p:txBody>
          <a:bodyPr>
            <a:normAutofit/>
          </a:bodyPr>
          <a:lstStyle/>
          <a:p>
            <a:pPr marL="0" indent="0">
              <a:buNone/>
            </a:pPr>
            <a:r>
              <a:rPr lang="en-GB" sz="1600" dirty="0">
                <a:latin typeface="Century Gothic (Body)"/>
              </a:rPr>
              <a:t>We had a whole school assembly on the 13</a:t>
            </a:r>
            <a:r>
              <a:rPr lang="en-GB" sz="1600" baseline="30000" dirty="0">
                <a:latin typeface="Century Gothic (Body)"/>
              </a:rPr>
              <a:t>th</a:t>
            </a:r>
            <a:r>
              <a:rPr lang="en-GB" sz="1600" dirty="0">
                <a:latin typeface="Century Gothic (Body)"/>
              </a:rPr>
              <a:t> November to kick start ‘Anti-bullying Week.’ We wore odd socks to celebrate what makes us all unique, and to show that it is ok to be different and to stand up against discrimination. </a:t>
            </a:r>
          </a:p>
          <a:p>
            <a:pPr marL="0" indent="0">
              <a:buNone/>
            </a:pPr>
            <a:r>
              <a:rPr lang="en-GB" sz="1600" dirty="0">
                <a:latin typeface="Century Gothic (Body)"/>
              </a:rPr>
              <a:t>Each class did some activities across the week to learn about the benefits of kindness and promote a culture which celebrates differences in our peers. </a:t>
            </a:r>
          </a:p>
        </p:txBody>
      </p:sp>
      <p:pic>
        <p:nvPicPr>
          <p:cNvPr id="4" name="Picture 3"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771" y="2405866"/>
            <a:ext cx="2153756" cy="16153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4959" y="3425794"/>
            <a:ext cx="1587703" cy="11907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9771" y="4136211"/>
            <a:ext cx="2154241" cy="1615680"/>
          </a:xfrm>
          <a:prstGeom prst="rect">
            <a:avLst/>
          </a:prstGeom>
        </p:spPr>
      </p:pic>
    </p:spTree>
    <p:extLst>
      <p:ext uri="{BB962C8B-B14F-4D97-AF65-F5344CB8AC3E}">
        <p14:creationId xmlns:p14="http://schemas.microsoft.com/office/powerpoint/2010/main" val="245423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World Kindness Day</a:t>
            </a:r>
          </a:p>
        </p:txBody>
      </p:sp>
      <p:pic>
        <p:nvPicPr>
          <p:cNvPr id="5" name="Content Placeholder 4"/>
          <p:cNvPicPr>
            <a:picLocks noGrp="1" noChangeAspect="1"/>
          </p:cNvPicPr>
          <p:nvPr>
            <p:ph idx="1"/>
          </p:nvPr>
        </p:nvPicPr>
        <p:blipFill>
          <a:blip r:embed="rId2"/>
          <a:stretch>
            <a:fillRect/>
          </a:stretch>
        </p:blipFill>
        <p:spPr>
          <a:xfrm>
            <a:off x="7264819" y="3872049"/>
            <a:ext cx="3502780" cy="1970314"/>
          </a:xfrm>
          <a:prstGeom prst="rect">
            <a:avLst/>
          </a:prstGeom>
        </p:spPr>
      </p:pic>
      <p:pic>
        <p:nvPicPr>
          <p:cNvPr id="4" name="Picture 3"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
        <p:nvSpPr>
          <p:cNvPr id="6" name="Rectangle 5"/>
          <p:cNvSpPr/>
          <p:nvPr/>
        </p:nvSpPr>
        <p:spPr>
          <a:xfrm>
            <a:off x="862149" y="2597568"/>
            <a:ext cx="6096000" cy="3233642"/>
          </a:xfrm>
          <a:prstGeom prst="rect">
            <a:avLst/>
          </a:prstGeom>
        </p:spPr>
        <p:txBody>
          <a:bodyPr>
            <a:spAutoFit/>
          </a:bodyPr>
          <a:lstStyle/>
          <a:p>
            <a:pPr>
              <a:lnSpc>
                <a:spcPct val="107000"/>
              </a:lnSpc>
              <a:spcAft>
                <a:spcPts val="800"/>
              </a:spcAft>
            </a:pPr>
            <a:r>
              <a:rPr lang="en-US" sz="1600" dirty="0">
                <a:latin typeface="Century Gothic (Body)"/>
                <a:ea typeface="Calibri" panose="020F0502020204030204" pitchFamily="34" charset="0"/>
                <a:cs typeface="Times New Roman" panose="02020603050405020304" pitchFamily="18" charset="0"/>
              </a:rPr>
              <a:t>On the 13</a:t>
            </a:r>
            <a:r>
              <a:rPr lang="en-US" sz="1600" baseline="30000" dirty="0">
                <a:latin typeface="Century Gothic (Body)"/>
                <a:ea typeface="Calibri" panose="020F0502020204030204" pitchFamily="34" charset="0"/>
                <a:cs typeface="Times New Roman" panose="02020603050405020304" pitchFamily="18" charset="0"/>
              </a:rPr>
              <a:t>th</a:t>
            </a:r>
            <a:r>
              <a:rPr lang="en-US" sz="1600" dirty="0">
                <a:latin typeface="Century Gothic (Body)"/>
                <a:ea typeface="Calibri" panose="020F0502020204030204" pitchFamily="34" charset="0"/>
                <a:cs typeface="Times New Roman" panose="02020603050405020304" pitchFamily="18" charset="0"/>
              </a:rPr>
              <a:t> November we celebrated World Kindness Day. Being kind is the best thing you can be, and we actively promote kindness at </a:t>
            </a:r>
            <a:r>
              <a:rPr lang="en-US" sz="1600" dirty="0" err="1">
                <a:latin typeface="Century Gothic (Body)"/>
                <a:ea typeface="Calibri" panose="020F0502020204030204" pitchFamily="34" charset="0"/>
                <a:cs typeface="Times New Roman" panose="02020603050405020304" pitchFamily="18" charset="0"/>
              </a:rPr>
              <a:t>Barlby</a:t>
            </a:r>
            <a:r>
              <a:rPr lang="en-US" sz="1600" dirty="0">
                <a:latin typeface="Century Gothic (Body)"/>
                <a:ea typeface="Calibri" panose="020F0502020204030204" pitchFamily="34" charset="0"/>
                <a:cs typeface="Times New Roman" panose="02020603050405020304" pitchFamily="18" charset="0"/>
              </a:rPr>
              <a:t> CP School, especially with the work the pupil wellbeing ambassadors do throughout the year. To spread the word even further about the importance and impact kindness has on our physical and mental health, here is a fantastic resource you may wish to use. Families can join the School of Kindness Kid’s Kindness Club for free here: </a:t>
            </a:r>
            <a:r>
              <a:rPr lang="en-US" sz="1600" u="sng" dirty="0">
                <a:solidFill>
                  <a:srgbClr val="0563C1"/>
                </a:solidFill>
                <a:latin typeface="Century Gothic (Body)"/>
                <a:ea typeface="Calibri" panose="020F0502020204030204" pitchFamily="34" charset="0"/>
                <a:cs typeface="Times New Roman" panose="02020603050405020304" pitchFamily="18" charset="0"/>
                <a:hlinkClick r:id="rId4"/>
              </a:rPr>
              <a:t>https://schoolofkindness.org/kids-club</a:t>
            </a:r>
            <a:r>
              <a:rPr lang="en-US" sz="1600" dirty="0">
                <a:latin typeface="Century Gothic (Body)"/>
                <a:ea typeface="Calibri" panose="020F0502020204030204" pitchFamily="34" charset="0"/>
                <a:cs typeface="Times New Roman" panose="02020603050405020304" pitchFamily="18" charset="0"/>
              </a:rPr>
              <a:t> You will find lots of helpful resources, kind stories, inspiration, competitions and you can even earn a special kindness badge. </a:t>
            </a:r>
            <a:endParaRPr lang="en-GB" sz="1600" dirty="0">
              <a:effectLst/>
              <a:latin typeface="Century Gothic (Body)"/>
              <a:ea typeface="Calibri" panose="020F0502020204030204" pitchFamily="34" charset="0"/>
              <a:cs typeface="Times New Roman" panose="02020603050405020304" pitchFamily="18" charset="0"/>
            </a:endParaRPr>
          </a:p>
        </p:txBody>
      </p:sp>
      <p:pic>
        <p:nvPicPr>
          <p:cNvPr id="2050" name="Picture 2" descr="Be Kind - Free Digital Download Printable Poster — Drawn Together Art  Collective - Art Prints Lond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3586" y="1680632"/>
            <a:ext cx="1451723" cy="205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47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meeting on 30/11/23</a:t>
            </a:r>
          </a:p>
        </p:txBody>
      </p:sp>
      <p:pic>
        <p:nvPicPr>
          <p:cNvPr id="4" name="Picture 3"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
        <p:nvSpPr>
          <p:cNvPr id="3" name="Rectangle 2">
            <a:extLst>
              <a:ext uri="{FF2B5EF4-FFF2-40B4-BE49-F238E27FC236}">
                <a16:creationId xmlns:a16="http://schemas.microsoft.com/office/drawing/2014/main" id="{134B70FD-1533-4378-A17B-C585CDD12E62}"/>
              </a:ext>
            </a:extLst>
          </p:cNvPr>
          <p:cNvSpPr/>
          <p:nvPr/>
        </p:nvSpPr>
        <p:spPr>
          <a:xfrm>
            <a:off x="636838" y="2709427"/>
            <a:ext cx="6096000" cy="3693319"/>
          </a:xfrm>
          <a:prstGeom prst="rect">
            <a:avLst/>
          </a:prstGeom>
        </p:spPr>
        <p:txBody>
          <a:bodyPr>
            <a:spAutoFit/>
          </a:bodyPr>
          <a:lstStyle/>
          <a:p>
            <a:pPr>
              <a:spcAft>
                <a:spcPts val="200"/>
              </a:spcAft>
            </a:pPr>
            <a:r>
              <a:rPr lang="en-GB" sz="1600" dirty="0">
                <a:latin typeface="Century Gothic (Body)"/>
              </a:rPr>
              <a:t>We went through our class wellbeing books and fed back on things we had done since our last meeting to help our friends.</a:t>
            </a:r>
          </a:p>
          <a:p>
            <a:pPr>
              <a:spcAft>
                <a:spcPts val="200"/>
              </a:spcAft>
            </a:pPr>
            <a:endParaRPr lang="en-GB" sz="1600" dirty="0">
              <a:latin typeface="Century Gothic (Body)"/>
            </a:endParaRPr>
          </a:p>
          <a:p>
            <a:pPr>
              <a:spcAft>
                <a:spcPts val="200"/>
              </a:spcAft>
            </a:pPr>
            <a:r>
              <a:rPr lang="en-GB" sz="1600" dirty="0">
                <a:latin typeface="Century Gothic (Body)"/>
              </a:rPr>
              <a:t>We discussed the wellbeing playtime club and how it was going.</a:t>
            </a:r>
          </a:p>
          <a:p>
            <a:pPr>
              <a:spcAft>
                <a:spcPts val="200"/>
              </a:spcAft>
            </a:pPr>
            <a:endParaRPr lang="en-GB" sz="1600" dirty="0">
              <a:latin typeface="Century Gothic (Body)"/>
            </a:endParaRPr>
          </a:p>
          <a:p>
            <a:pPr>
              <a:spcAft>
                <a:spcPts val="200"/>
              </a:spcAft>
            </a:pPr>
            <a:r>
              <a:rPr lang="en-GB" sz="1600" dirty="0">
                <a:latin typeface="Century Gothic (Body)"/>
              </a:rPr>
              <a:t>We talked about our fundraising last week and how we had been able to buy not one but three hug dolls for Abbey Lea!</a:t>
            </a:r>
          </a:p>
          <a:p>
            <a:pPr>
              <a:spcAft>
                <a:spcPts val="200"/>
              </a:spcAft>
            </a:pPr>
            <a:endParaRPr lang="en-GB" sz="1600" dirty="0">
              <a:latin typeface="Century Gothic (Body)"/>
            </a:endParaRPr>
          </a:p>
          <a:p>
            <a:pPr>
              <a:spcAft>
                <a:spcPts val="200"/>
              </a:spcAft>
            </a:pPr>
            <a:r>
              <a:rPr lang="en-GB" sz="1600" dirty="0">
                <a:latin typeface="Century Gothic (Body)"/>
              </a:rPr>
              <a:t>We got in to the festive spirit and made the Christmas cards for our visit to Abbey Lea next week which we are very much looking forward to.</a:t>
            </a:r>
          </a:p>
        </p:txBody>
      </p:sp>
      <p:pic>
        <p:nvPicPr>
          <p:cNvPr id="10" name="Content Placeholder 9">
            <a:extLst>
              <a:ext uri="{FF2B5EF4-FFF2-40B4-BE49-F238E27FC236}">
                <a16:creationId xmlns:a16="http://schemas.microsoft.com/office/drawing/2014/main" id="{44AA36F2-2587-4B69-A8CD-3A58670200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29727" y="2488019"/>
            <a:ext cx="2129213" cy="1596910"/>
          </a:xfrm>
        </p:spPr>
      </p:pic>
      <p:pic>
        <p:nvPicPr>
          <p:cNvPr id="12" name="Picture 11">
            <a:extLst>
              <a:ext uri="{FF2B5EF4-FFF2-40B4-BE49-F238E27FC236}">
                <a16:creationId xmlns:a16="http://schemas.microsoft.com/office/drawing/2014/main" id="{3593772F-234C-4E5B-B57E-3517C504D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6268" y="4432976"/>
            <a:ext cx="2176130" cy="1632097"/>
          </a:xfrm>
          <a:prstGeom prst="rect">
            <a:avLst/>
          </a:prstGeom>
        </p:spPr>
      </p:pic>
      <p:pic>
        <p:nvPicPr>
          <p:cNvPr id="1028" name="Picture 4" descr="Christmas Kindness Crew Badge">
            <a:extLst>
              <a:ext uri="{FF2B5EF4-FFF2-40B4-BE49-F238E27FC236}">
                <a16:creationId xmlns:a16="http://schemas.microsoft.com/office/drawing/2014/main" id="{6499EE21-E07D-49EB-8657-3AF5F50489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205" y="2261318"/>
            <a:ext cx="2050312" cy="2050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 Merry Be Jolly Be Kind Merry Christmas Teacher Xmas Pjs image 1">
            <a:extLst>
              <a:ext uri="{FF2B5EF4-FFF2-40B4-BE49-F238E27FC236}">
                <a16:creationId xmlns:a16="http://schemas.microsoft.com/office/drawing/2014/main" id="{87ED3575-5423-4C0E-A86E-F3C4391D3A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4021" y="4406394"/>
            <a:ext cx="1658679" cy="165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1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visit to Abbey Lea on 7/12/23</a:t>
            </a:r>
          </a:p>
        </p:txBody>
      </p:sp>
      <p:pic>
        <p:nvPicPr>
          <p:cNvPr id="4" name="Picture 3" descr="A blue and yellow shield with black text&#10;&#10;Description automatically generated">
            <a:extLst>
              <a:ext uri="{FF2B5EF4-FFF2-40B4-BE49-F238E27FC236}">
                <a16:creationId xmlns:a16="http://schemas.microsoft.com/office/drawing/2014/main" id="{5BC614A6-6417-D65F-8B48-8A6583FB9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
        <p:nvSpPr>
          <p:cNvPr id="3" name="Rectangle 2">
            <a:extLst>
              <a:ext uri="{FF2B5EF4-FFF2-40B4-BE49-F238E27FC236}">
                <a16:creationId xmlns:a16="http://schemas.microsoft.com/office/drawing/2014/main" id="{134B70FD-1533-4378-A17B-C585CDD12E62}"/>
              </a:ext>
            </a:extLst>
          </p:cNvPr>
          <p:cNvSpPr/>
          <p:nvPr/>
        </p:nvSpPr>
        <p:spPr>
          <a:xfrm>
            <a:off x="636838" y="2709427"/>
            <a:ext cx="6096000" cy="3780522"/>
          </a:xfrm>
          <a:prstGeom prst="rect">
            <a:avLst/>
          </a:prstGeom>
        </p:spPr>
        <p:txBody>
          <a:bodyPr>
            <a:spAutoFit/>
          </a:bodyPr>
          <a:lstStyle/>
          <a:p>
            <a:pPr>
              <a:spcAft>
                <a:spcPts val="200"/>
              </a:spcAft>
            </a:pPr>
            <a:r>
              <a:rPr lang="en-GB" sz="1600" dirty="0">
                <a:latin typeface="Century Gothic (Body)"/>
              </a:rPr>
              <a:t>We were in the festive spirit today ready to deliver our cards to Abbey Lea care home!</a:t>
            </a:r>
          </a:p>
          <a:p>
            <a:pPr>
              <a:spcAft>
                <a:spcPts val="200"/>
              </a:spcAft>
            </a:pPr>
            <a:endParaRPr lang="en-GB" sz="1600" dirty="0">
              <a:latin typeface="Century Gothic (Body)"/>
            </a:endParaRPr>
          </a:p>
          <a:p>
            <a:pPr>
              <a:spcAft>
                <a:spcPts val="200"/>
              </a:spcAft>
            </a:pPr>
            <a:r>
              <a:rPr lang="en-GB" sz="1600" dirty="0">
                <a:latin typeface="Century Gothic (Body)"/>
              </a:rPr>
              <a:t>We read some Christmas stories to the residents and also sang some Christmas songs.</a:t>
            </a:r>
          </a:p>
          <a:p>
            <a:pPr>
              <a:spcAft>
                <a:spcPts val="200"/>
              </a:spcAft>
            </a:pPr>
            <a:endParaRPr lang="en-GB" sz="1600" dirty="0">
              <a:latin typeface="Century Gothic (Body)"/>
            </a:endParaRPr>
          </a:p>
          <a:p>
            <a:pPr>
              <a:spcAft>
                <a:spcPts val="200"/>
              </a:spcAft>
            </a:pPr>
            <a:r>
              <a:rPr lang="en-GB" sz="1600" dirty="0">
                <a:latin typeface="Century Gothic (Body)"/>
              </a:rPr>
              <a:t>We were able to deliver the three ‘hug’ dolls we had raised money to buy and the residents and staff were delighted with them!</a:t>
            </a:r>
          </a:p>
          <a:p>
            <a:pPr>
              <a:spcAft>
                <a:spcPts val="200"/>
              </a:spcAft>
            </a:pPr>
            <a:endParaRPr lang="en-GB" sz="1600" dirty="0">
              <a:latin typeface="Century Gothic (Body)"/>
            </a:endParaRPr>
          </a:p>
          <a:p>
            <a:pPr>
              <a:spcAft>
                <a:spcPts val="200"/>
              </a:spcAft>
            </a:pPr>
            <a:r>
              <a:rPr lang="en-GB" sz="1600" dirty="0">
                <a:latin typeface="Century Gothic (Body)"/>
              </a:rPr>
              <a:t>What a lovely afternoon we have all had. We</a:t>
            </a:r>
            <a:r>
              <a:rPr lang="en-GB" sz="1600" dirty="0">
                <a:latin typeface="Century Gothic (Body)"/>
                <a:sym typeface="Wingdings" panose="05000000000000000000" pitchFamily="2" charset="2"/>
              </a:rPr>
              <a:t> look forward to hearing how the residents get on with the ‘hug’ dolls!</a:t>
            </a:r>
          </a:p>
          <a:p>
            <a:pPr>
              <a:spcAft>
                <a:spcPts val="200"/>
              </a:spcAft>
            </a:pPr>
            <a:r>
              <a:rPr lang="en-US" sz="1600" dirty="0"/>
              <a:t>To find out more about ‘Hug’ dolls please visit </a:t>
            </a:r>
            <a:r>
              <a:rPr lang="en-US" u="sng" dirty="0">
                <a:hlinkClick r:id="rId3"/>
              </a:rPr>
              <a:t>https://hug.world/</a:t>
            </a:r>
            <a:endParaRPr lang="en-GB" sz="1600" dirty="0">
              <a:latin typeface="Century Gothic (Body)"/>
            </a:endParaRPr>
          </a:p>
        </p:txBody>
      </p:sp>
      <p:pic>
        <p:nvPicPr>
          <p:cNvPr id="11" name="Picture 10" descr="Christmas Lights: Random Acts of Kindness image 1">
            <a:extLst>
              <a:ext uri="{FF2B5EF4-FFF2-40B4-BE49-F238E27FC236}">
                <a16:creationId xmlns:a16="http://schemas.microsoft.com/office/drawing/2014/main" id="{BEE5E44D-39B0-4E08-AABD-EF8AA58018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503" y="4599688"/>
            <a:ext cx="1639186" cy="163918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240DDFF6-47A6-4FE9-BF9A-32CFD4746C3D}"/>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967869" y="2709427"/>
            <a:ext cx="2176130" cy="1632098"/>
          </a:xfrm>
        </p:spPr>
      </p:pic>
      <p:pic>
        <p:nvPicPr>
          <p:cNvPr id="13" name="Picture 12">
            <a:extLst>
              <a:ext uri="{FF2B5EF4-FFF2-40B4-BE49-F238E27FC236}">
                <a16:creationId xmlns:a16="http://schemas.microsoft.com/office/drawing/2014/main" id="{96D04B1B-D0A1-42DD-A916-9153B5131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222" y="4550727"/>
            <a:ext cx="2185581" cy="1639186"/>
          </a:xfrm>
          <a:prstGeom prst="rect">
            <a:avLst/>
          </a:prstGeom>
        </p:spPr>
      </p:pic>
      <p:pic>
        <p:nvPicPr>
          <p:cNvPr id="15" name="Picture 14">
            <a:extLst>
              <a:ext uri="{FF2B5EF4-FFF2-40B4-BE49-F238E27FC236}">
                <a16:creationId xmlns:a16="http://schemas.microsoft.com/office/drawing/2014/main" id="{701FCC64-2595-47B6-B32D-EB352A959D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9031" y="2709427"/>
            <a:ext cx="2176131" cy="1632098"/>
          </a:xfrm>
          <a:prstGeom prst="rect">
            <a:avLst/>
          </a:prstGeom>
        </p:spPr>
      </p:pic>
    </p:spTree>
    <p:extLst>
      <p:ext uri="{BB962C8B-B14F-4D97-AF65-F5344CB8AC3E}">
        <p14:creationId xmlns:p14="http://schemas.microsoft.com/office/powerpoint/2010/main" val="251761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Ambassadors </a:t>
            </a:r>
          </a:p>
        </p:txBody>
      </p:sp>
      <p:sp>
        <p:nvSpPr>
          <p:cNvPr id="3" name="Content Placeholder 2"/>
          <p:cNvSpPr>
            <a:spLocks noGrp="1"/>
          </p:cNvSpPr>
          <p:nvPr>
            <p:ph sz="half" idx="1"/>
          </p:nvPr>
        </p:nvSpPr>
        <p:spPr>
          <a:xfrm>
            <a:off x="527266" y="2447636"/>
            <a:ext cx="6132151" cy="4331855"/>
          </a:xfrm>
        </p:spPr>
        <p:txBody>
          <a:bodyPr>
            <a:normAutofit fontScale="77500" lnSpcReduction="20000"/>
          </a:bodyPr>
          <a:lstStyle/>
          <a:p>
            <a:pPr marL="0" indent="0" algn="just">
              <a:lnSpc>
                <a:spcPct val="134000"/>
              </a:lnSpc>
              <a:buNone/>
            </a:pPr>
            <a:r>
              <a:rPr lang="en-GB" dirty="0"/>
              <a:t>These are pupils who have shown a real interest in championing positive mental health and wellbeing. They were chosen to be outstanding role models around school and to help other children by listening to problems and helping to restore friendships when people have a falling out. These pupils are keen to share their learning around mental health and advertise the importance of self-care. They also look out for children who might not have anyone to play with and try to ensure that everyone is happy in school. </a:t>
            </a:r>
          </a:p>
          <a:p>
            <a:pPr marL="0" indent="0" algn="just">
              <a:lnSpc>
                <a:spcPct val="134000"/>
              </a:lnSpc>
              <a:buNone/>
            </a:pPr>
            <a:r>
              <a:rPr lang="en-GB" dirty="0"/>
              <a:t>The children apply for the position of wellbeing ambassador by completing a job application form. Our wellbeing ambassadors help to promote the weekly kindness challenge across the whole school, the school kindness tree and also regularly give out random acts of kindness tokens to pupils and staff. They take part in online training and workshops to help develop their role. Our wellbeing ambassadors will be proactive in ensuring that </a:t>
            </a:r>
            <a:r>
              <a:rPr lang="en-GB" dirty="0" err="1"/>
              <a:t>Barlby</a:t>
            </a:r>
            <a:r>
              <a:rPr lang="en-GB" dirty="0"/>
              <a:t> CP school is a happy and safe place to be, by helping to promote healthy minds among staff and children.</a:t>
            </a:r>
          </a:p>
        </p:txBody>
      </p:sp>
      <p:pic>
        <p:nvPicPr>
          <p:cNvPr id="5" name="Picture 4">
            <a:extLst>
              <a:ext uri="{FF2B5EF4-FFF2-40B4-BE49-F238E27FC236}">
                <a16:creationId xmlns:a16="http://schemas.microsoft.com/office/drawing/2014/main" id="{4108E2FB-EF80-3315-3ABA-2D497073917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978" y="2545237"/>
            <a:ext cx="5016331" cy="4031053"/>
          </a:xfrm>
          <a:prstGeom prst="rect">
            <a:avLst/>
          </a:prstGeom>
          <a:noFill/>
          <a:ln>
            <a:noFill/>
          </a:ln>
        </p:spPr>
      </p:pic>
      <p:pic>
        <p:nvPicPr>
          <p:cNvPr id="6" name="Picture 5" descr="A blue and yellow shield with black text&#10;&#10;Description automatically generated">
            <a:extLst>
              <a:ext uri="{FF2B5EF4-FFF2-40B4-BE49-F238E27FC236}">
                <a16:creationId xmlns:a16="http://schemas.microsoft.com/office/drawing/2014/main" id="{5C481B8B-F30F-E1CF-8EA4-7AB607A8C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171110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Our Pupil Wellbeing Ambassadors will help you by: </a:t>
            </a:r>
            <a:br>
              <a:rPr lang="en-GB" dirty="0"/>
            </a:br>
            <a:endParaRPr lang="en-GB" dirty="0"/>
          </a:p>
        </p:txBody>
      </p:sp>
      <p:graphicFrame>
        <p:nvGraphicFramePr>
          <p:cNvPr id="2" name="Diagram 1">
            <a:extLst>
              <a:ext uri="{FF2B5EF4-FFF2-40B4-BE49-F238E27FC236}">
                <a16:creationId xmlns:a16="http://schemas.microsoft.com/office/drawing/2014/main" id="{CFAA129A-57D2-B9B7-BBBF-A77A86FD5C57}"/>
              </a:ext>
            </a:extLst>
          </p:cNvPr>
          <p:cNvGraphicFramePr/>
          <p:nvPr>
            <p:extLst>
              <p:ext uri="{D42A27DB-BD31-4B8C-83A1-F6EECF244321}">
                <p14:modId xmlns:p14="http://schemas.microsoft.com/office/powerpoint/2010/main" val="1894461356"/>
              </p:ext>
            </p:extLst>
          </p:nvPr>
        </p:nvGraphicFramePr>
        <p:xfrm>
          <a:off x="1071418" y="2603500"/>
          <a:ext cx="9652000" cy="3575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blue and yellow shield with black text&#10;&#10;Description automatically generated">
            <a:extLst>
              <a:ext uri="{FF2B5EF4-FFF2-40B4-BE49-F238E27FC236}">
                <a16:creationId xmlns:a16="http://schemas.microsoft.com/office/drawing/2014/main" id="{8829D3A9-837C-FF39-48B3-E3A8C8CDBD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391983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535" y="681037"/>
            <a:ext cx="8761413" cy="706964"/>
          </a:xfrm>
        </p:spPr>
        <p:txBody>
          <a:bodyPr>
            <a:normAutofit fontScale="90000"/>
          </a:bodyPr>
          <a:lstStyle/>
          <a:p>
            <a:br>
              <a:rPr lang="en-GB" b="1" u="sng" dirty="0"/>
            </a:br>
            <a:br>
              <a:rPr lang="en-GB" b="1" u="sng" dirty="0"/>
            </a:br>
            <a:r>
              <a:rPr lang="en-GB" dirty="0"/>
              <a:t>Meet our Pupil Wellbeing Ambassadors for 2023/2024</a:t>
            </a:r>
            <a:br>
              <a:rPr lang="en-GB" dirty="0"/>
            </a:br>
            <a:endParaRPr lang="en-GB" dirty="0"/>
          </a:p>
        </p:txBody>
      </p:sp>
      <p:sp>
        <p:nvSpPr>
          <p:cNvPr id="3" name="Content Placeholder 2"/>
          <p:cNvSpPr>
            <a:spLocks noGrp="1"/>
          </p:cNvSpPr>
          <p:nvPr>
            <p:ph idx="1"/>
          </p:nvPr>
        </p:nvSpPr>
        <p:spPr>
          <a:xfrm>
            <a:off x="3500582" y="2566555"/>
            <a:ext cx="8211127" cy="3416300"/>
          </a:xfrm>
        </p:spPr>
        <p:txBody>
          <a:bodyPr>
            <a:normAutofit lnSpcReduction="10000"/>
          </a:bodyPr>
          <a:lstStyle/>
          <a:p>
            <a:endParaRPr lang="en-GB" sz="2000" dirty="0"/>
          </a:p>
          <a:p>
            <a:pPr marL="0" indent="0">
              <a:buNone/>
            </a:pPr>
            <a:r>
              <a:rPr lang="en-GB" sz="2000" dirty="0"/>
              <a:t>“I am kind and caring. I can help people when they get hurt. I will talk to people who are sad about their feelings and try and make them happy.” </a:t>
            </a:r>
          </a:p>
          <a:p>
            <a:endParaRPr lang="en-GB" sz="2000" dirty="0"/>
          </a:p>
          <a:p>
            <a:endParaRPr lang="en-GB" sz="2000" dirty="0"/>
          </a:p>
          <a:p>
            <a:endParaRPr lang="en-GB" sz="2000" dirty="0"/>
          </a:p>
          <a:p>
            <a:pPr marL="0" indent="0">
              <a:buNone/>
            </a:pPr>
            <a:r>
              <a:rPr lang="en-GB" sz="2000" dirty="0">
                <a:effectLst/>
                <a:latin typeface="Century Gothic (Body)"/>
                <a:ea typeface="Calibri" panose="020F0502020204030204" pitchFamily="34" charset="0"/>
                <a:cs typeface="Calibri" panose="020F0502020204030204" pitchFamily="34" charset="0"/>
              </a:rPr>
              <a:t>“I help people when they’re sad. I will offer to play if people are sad, or sit with them. I will share my ideas for wellbeing.”</a:t>
            </a:r>
            <a:endParaRPr lang="en-GB" sz="2000" dirty="0">
              <a:effectLst/>
              <a:latin typeface="Century Gothic (Body)"/>
              <a:ea typeface="Calibri" panose="020F0502020204030204" pitchFamily="34" charset="0"/>
              <a:cs typeface="Times New Roman" panose="02020603050405020304" pitchFamily="18" charset="0"/>
            </a:endParaRPr>
          </a:p>
          <a:p>
            <a:endParaRPr lang="en-GB" sz="2000" dirty="0"/>
          </a:p>
          <a:p>
            <a:endParaRPr lang="en-GB" sz="15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262" y="2676801"/>
            <a:ext cx="2301104" cy="169862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109" y="4661334"/>
            <a:ext cx="2335257" cy="1755775"/>
          </a:xfrm>
          <a:prstGeom prst="rect">
            <a:avLst/>
          </a:prstGeom>
          <a:noFill/>
          <a:ln>
            <a:noFill/>
          </a:ln>
        </p:spPr>
      </p:pic>
      <p:sp>
        <p:nvSpPr>
          <p:cNvPr id="6" name="Title 1">
            <a:extLst>
              <a:ext uri="{FF2B5EF4-FFF2-40B4-BE49-F238E27FC236}">
                <a16:creationId xmlns:a16="http://schemas.microsoft.com/office/drawing/2014/main" id="{5B80784D-5C6B-415D-3CC4-A0B5AA0B8789}"/>
              </a:ext>
            </a:extLst>
          </p:cNvPr>
          <p:cNvSpPr txBox="1">
            <a:spLocks/>
          </p:cNvSpPr>
          <p:nvPr/>
        </p:nvSpPr>
        <p:spPr bwMode="gray">
          <a:xfrm>
            <a:off x="840917" y="2037411"/>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b="1" u="sng" dirty="0">
                <a:solidFill>
                  <a:schemeClr val="tx1"/>
                </a:solidFill>
              </a:rPr>
              <a:t>Year 1</a:t>
            </a:r>
          </a:p>
        </p:txBody>
      </p:sp>
      <p:pic>
        <p:nvPicPr>
          <p:cNvPr id="7" name="Picture 6" descr="A blue and yellow shield with black text&#10;&#10;Description automatically generated">
            <a:extLst>
              <a:ext uri="{FF2B5EF4-FFF2-40B4-BE49-F238E27FC236}">
                <a16:creationId xmlns:a16="http://schemas.microsoft.com/office/drawing/2014/main" id="{FF624222-06A0-658A-5D35-E6ABE1085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11744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98" y="1852224"/>
            <a:ext cx="8761413" cy="706964"/>
          </a:xfrm>
        </p:spPr>
        <p:txBody>
          <a:bodyPr>
            <a:normAutofit/>
          </a:bodyPr>
          <a:lstStyle/>
          <a:p>
            <a:r>
              <a:rPr lang="en-GB" sz="2000" b="1" u="sng" dirty="0">
                <a:solidFill>
                  <a:schemeClr val="tx1"/>
                </a:solidFill>
              </a:rPr>
              <a:t>Year 2</a:t>
            </a:r>
            <a:endParaRPr lang="en-GB" sz="20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47897" y="2559187"/>
            <a:ext cx="2235926" cy="1748834"/>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897" y="4526007"/>
            <a:ext cx="2235926" cy="1748834"/>
          </a:xfrm>
          <a:prstGeom prst="rect">
            <a:avLst/>
          </a:prstGeom>
          <a:noFill/>
          <a:ln>
            <a:noFill/>
          </a:ln>
        </p:spPr>
      </p:pic>
      <p:sp>
        <p:nvSpPr>
          <p:cNvPr id="3" name="Content Placeholder 2">
            <a:extLst>
              <a:ext uri="{FF2B5EF4-FFF2-40B4-BE49-F238E27FC236}">
                <a16:creationId xmlns:a16="http://schemas.microsoft.com/office/drawing/2014/main" id="{0DC75BA9-E077-85E1-9F49-2D579D2833A9}"/>
              </a:ext>
            </a:extLst>
          </p:cNvPr>
          <p:cNvSpPr txBox="1">
            <a:spLocks/>
          </p:cNvSpPr>
          <p:nvPr/>
        </p:nvSpPr>
        <p:spPr>
          <a:xfrm>
            <a:off x="3223900" y="2858541"/>
            <a:ext cx="8386209" cy="34163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GB" sz="2000" dirty="0"/>
          </a:p>
          <a:p>
            <a:pPr marL="0" indent="0">
              <a:lnSpc>
                <a:spcPct val="115000"/>
              </a:lnSpc>
              <a:spcAft>
                <a:spcPts val="1000"/>
              </a:spcAft>
              <a:buNone/>
            </a:pPr>
            <a:r>
              <a:rPr lang="en-GB" sz="2200" dirty="0">
                <a:latin typeface="Century Gothic (Body)"/>
                <a:ea typeface="Calibri" panose="020F0502020204030204" pitchFamily="34" charset="0"/>
                <a:cs typeface="Calibri" panose="020F0502020204030204" pitchFamily="34" charset="0"/>
              </a:rPr>
              <a:t>“I am fun, have kindness and smiles! I am helpful and thoughtful. I will check that everyone is ok.”</a:t>
            </a:r>
            <a:endParaRPr lang="en-GB" sz="2200" dirty="0">
              <a:effectLst/>
              <a:latin typeface="Century Gothic (Body)"/>
              <a:ea typeface="Calibri" panose="020F0502020204030204" pitchFamily="34" charset="0"/>
              <a:cs typeface="Times New Roman" panose="02020603050405020304" pitchFamily="18" charset="0"/>
            </a:endParaRPr>
          </a:p>
          <a:p>
            <a:endParaRPr lang="en-GB" sz="2200" dirty="0"/>
          </a:p>
          <a:p>
            <a:endParaRPr lang="en-GB" sz="2200" dirty="0"/>
          </a:p>
          <a:p>
            <a:endParaRPr lang="en-GB" sz="2200" dirty="0"/>
          </a:p>
          <a:p>
            <a:pPr marL="0" indent="0">
              <a:lnSpc>
                <a:spcPct val="115000"/>
              </a:lnSpc>
              <a:spcAft>
                <a:spcPts val="1000"/>
              </a:spcAft>
              <a:buNone/>
            </a:pPr>
            <a:r>
              <a:rPr lang="en-GB" sz="2200" dirty="0">
                <a:latin typeface="Century Gothic (Body)"/>
                <a:ea typeface="Calibri" panose="020F0502020204030204" pitchFamily="34" charset="0"/>
                <a:cs typeface="Calibri" panose="020F0502020204030204" pitchFamily="34" charset="0"/>
              </a:rPr>
              <a:t>“I am kind and funny and a good listener. I will be kind to all pupils, so they are kind to others. I will explain new wellbeing ideas to my class.”</a:t>
            </a:r>
            <a:endParaRPr lang="en-GB" sz="2200" dirty="0">
              <a:effectLst/>
              <a:latin typeface="Century Gothic (Body)"/>
              <a:ea typeface="Calibri" panose="020F0502020204030204" pitchFamily="34" charset="0"/>
              <a:cs typeface="Times New Roman" panose="02020603050405020304" pitchFamily="18" charset="0"/>
            </a:endParaRPr>
          </a:p>
          <a:p>
            <a:endParaRPr lang="en-GB" sz="2000" dirty="0"/>
          </a:p>
          <a:p>
            <a:endParaRPr lang="en-GB" sz="1500" dirty="0"/>
          </a:p>
        </p:txBody>
      </p:sp>
      <p:pic>
        <p:nvPicPr>
          <p:cNvPr id="8" name="Picture 7" descr="A blue and yellow shield with black text&#10;&#10;Description automatically generated">
            <a:extLst>
              <a:ext uri="{FF2B5EF4-FFF2-40B4-BE49-F238E27FC236}">
                <a16:creationId xmlns:a16="http://schemas.microsoft.com/office/drawing/2014/main" id="{1B588176-DD37-F617-F1AA-84ADE2949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208695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893" y="2216100"/>
            <a:ext cx="8761413" cy="706964"/>
          </a:xfrm>
        </p:spPr>
        <p:txBody>
          <a:bodyPr>
            <a:normAutofit/>
          </a:bodyPr>
          <a:lstStyle/>
          <a:p>
            <a:r>
              <a:rPr lang="en-GB" sz="2000" b="1" u="sng" dirty="0">
                <a:solidFill>
                  <a:schemeClr val="tx1"/>
                </a:solidFill>
              </a:rPr>
              <a:t>Year 3</a:t>
            </a:r>
            <a:endParaRPr lang="en-GB" sz="20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5893" y="3195651"/>
            <a:ext cx="2535515" cy="2087549"/>
          </a:xfrm>
          <a:prstGeom prst="rect">
            <a:avLst/>
          </a:prstGeom>
          <a:noFill/>
          <a:ln>
            <a:noFill/>
          </a:ln>
        </p:spPr>
      </p:pic>
      <p:sp>
        <p:nvSpPr>
          <p:cNvPr id="5" name="Rectangle 4"/>
          <p:cNvSpPr/>
          <p:nvPr/>
        </p:nvSpPr>
        <p:spPr>
          <a:xfrm>
            <a:off x="3402633" y="3788510"/>
            <a:ext cx="8368145" cy="1122551"/>
          </a:xfrm>
          <a:prstGeom prst="rect">
            <a:avLst/>
          </a:prstGeom>
        </p:spPr>
        <p:txBody>
          <a:bodyPr wrap="square">
            <a:spAutoFit/>
          </a:bodyPr>
          <a:lstStyle/>
          <a:p>
            <a:pPr>
              <a:lnSpc>
                <a:spcPct val="115000"/>
              </a:lnSpc>
              <a:spcAft>
                <a:spcPts val="1000"/>
              </a:spcAft>
              <a:buClr>
                <a:srgbClr val="00B050"/>
              </a:buClr>
            </a:pPr>
            <a:r>
              <a:rPr lang="en-GB" sz="2000" dirty="0">
                <a:latin typeface="Century Gothic (Body)"/>
                <a:ea typeface="Calibri" panose="020F0502020204030204" pitchFamily="34" charset="0"/>
                <a:cs typeface="Calibri" panose="020F0502020204030204" pitchFamily="34" charset="0"/>
              </a:rPr>
              <a:t>“I am kind and help people in need. I tell jokes when people are sad. I am polite and will remind people of wellbeing challenges and activities.”</a:t>
            </a:r>
            <a:endParaRPr lang="en-GB" sz="2000" dirty="0">
              <a:effectLst/>
              <a:latin typeface="Century Gothic (Body)"/>
              <a:ea typeface="Calibri" panose="020F0502020204030204" pitchFamily="34" charset="0"/>
              <a:cs typeface="Times New Roman" panose="02020603050405020304" pitchFamily="18" charset="0"/>
            </a:endParaRPr>
          </a:p>
        </p:txBody>
      </p:sp>
      <p:pic>
        <p:nvPicPr>
          <p:cNvPr id="3" name="Picture 2" descr="A blue and yellow shield with black text&#10;&#10;Description automatically generated">
            <a:extLst>
              <a:ext uri="{FF2B5EF4-FFF2-40B4-BE49-F238E27FC236}">
                <a16:creationId xmlns:a16="http://schemas.microsoft.com/office/drawing/2014/main" id="{288329BD-14BB-C83D-D276-31356B1CE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359135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05" y="2186327"/>
            <a:ext cx="8761413" cy="706964"/>
          </a:xfrm>
        </p:spPr>
        <p:txBody>
          <a:bodyPr>
            <a:normAutofit/>
          </a:bodyPr>
          <a:lstStyle/>
          <a:p>
            <a:r>
              <a:rPr lang="en-GB" sz="2000" b="1" u="sng" dirty="0">
                <a:solidFill>
                  <a:schemeClr val="tx1"/>
                </a:solidFill>
              </a:rPr>
              <a:t>Year 4</a:t>
            </a:r>
            <a:endParaRPr lang="en-GB" sz="20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5505" y="3049542"/>
            <a:ext cx="2337936" cy="1703211"/>
          </a:xfrm>
          <a:prstGeom prst="rect">
            <a:avLst/>
          </a:prstGeom>
          <a:noFill/>
          <a:ln>
            <a:noFill/>
          </a:ln>
        </p:spPr>
      </p:pic>
      <p:sp>
        <p:nvSpPr>
          <p:cNvPr id="5" name="Rectangle 4"/>
          <p:cNvSpPr/>
          <p:nvPr/>
        </p:nvSpPr>
        <p:spPr>
          <a:xfrm>
            <a:off x="3427774" y="3580406"/>
            <a:ext cx="7912396" cy="768608"/>
          </a:xfrm>
          <a:prstGeom prst="rect">
            <a:avLst/>
          </a:prstGeom>
        </p:spPr>
        <p:txBody>
          <a:bodyPr wrap="square">
            <a:spAutoFit/>
          </a:bodyPr>
          <a:lstStyle/>
          <a:p>
            <a:pPr>
              <a:lnSpc>
                <a:spcPct val="115000"/>
              </a:lnSpc>
              <a:spcAft>
                <a:spcPts val="1000"/>
              </a:spcAft>
            </a:pPr>
            <a:r>
              <a:rPr lang="en-GB" sz="2000" dirty="0">
                <a:latin typeface="Century Gothic (Body)"/>
                <a:ea typeface="Calibri" panose="020F0502020204030204" pitchFamily="34" charset="0"/>
                <a:cs typeface="Calibri" panose="020F0502020204030204" pitchFamily="34" charset="0"/>
              </a:rPr>
              <a:t>“I am good communicator and kind. I will advise people to talk to teachers when we can’t help.”</a:t>
            </a:r>
          </a:p>
        </p:txBody>
      </p:sp>
      <p:pic>
        <p:nvPicPr>
          <p:cNvPr id="3" name="Picture 2" descr="A blue and yellow shield with black text&#10;&#10;Description automatically generated">
            <a:extLst>
              <a:ext uri="{FF2B5EF4-FFF2-40B4-BE49-F238E27FC236}">
                <a16:creationId xmlns:a16="http://schemas.microsoft.com/office/drawing/2014/main" id="{38668977-571D-0069-F659-F48E111CE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pic>
        <p:nvPicPr>
          <p:cNvPr id="7" name="Picture 6">
            <a:extLst>
              <a:ext uri="{FF2B5EF4-FFF2-40B4-BE49-F238E27FC236}">
                <a16:creationId xmlns:a16="http://schemas.microsoft.com/office/drawing/2014/main" id="{D57C23ED-7581-427B-92A1-96CFEE0A7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06" y="5104548"/>
            <a:ext cx="2337936" cy="1753452"/>
          </a:xfrm>
          <a:prstGeom prst="rect">
            <a:avLst/>
          </a:prstGeom>
        </p:spPr>
      </p:pic>
      <p:sp>
        <p:nvSpPr>
          <p:cNvPr id="8" name="Rectangle 7">
            <a:extLst>
              <a:ext uri="{FF2B5EF4-FFF2-40B4-BE49-F238E27FC236}">
                <a16:creationId xmlns:a16="http://schemas.microsoft.com/office/drawing/2014/main" id="{C6D964A5-A72C-4C87-BC23-12F8C141D8D0}"/>
              </a:ext>
            </a:extLst>
          </p:cNvPr>
          <p:cNvSpPr/>
          <p:nvPr/>
        </p:nvSpPr>
        <p:spPr>
          <a:xfrm>
            <a:off x="3534098" y="5893135"/>
            <a:ext cx="7912396" cy="414665"/>
          </a:xfrm>
          <a:prstGeom prst="rect">
            <a:avLst/>
          </a:prstGeom>
        </p:spPr>
        <p:txBody>
          <a:bodyPr wrap="square">
            <a:spAutoFit/>
          </a:bodyPr>
          <a:lstStyle/>
          <a:p>
            <a:pPr>
              <a:lnSpc>
                <a:spcPct val="115000"/>
              </a:lnSpc>
              <a:spcAft>
                <a:spcPts val="1000"/>
              </a:spcAft>
            </a:pPr>
            <a:r>
              <a:rPr lang="en-GB" sz="2000" dirty="0">
                <a:latin typeface="Century Gothic (Body)"/>
                <a:ea typeface="Calibri" panose="020F0502020204030204" pitchFamily="34" charset="0"/>
                <a:cs typeface="Calibri" panose="020F0502020204030204" pitchFamily="34" charset="0"/>
              </a:rPr>
              <a:t>“I can help with problems and I am kind.”</a:t>
            </a:r>
          </a:p>
        </p:txBody>
      </p:sp>
    </p:spTree>
    <p:extLst>
      <p:ext uri="{BB962C8B-B14F-4D97-AF65-F5344CB8AC3E}">
        <p14:creationId xmlns:p14="http://schemas.microsoft.com/office/powerpoint/2010/main" val="35551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2044687"/>
            <a:ext cx="8761413" cy="706964"/>
          </a:xfrm>
        </p:spPr>
        <p:txBody>
          <a:bodyPr>
            <a:normAutofit/>
          </a:bodyPr>
          <a:lstStyle/>
          <a:p>
            <a:r>
              <a:rPr lang="en-GB" sz="2000" b="1" u="sng" dirty="0">
                <a:solidFill>
                  <a:schemeClr val="tx1"/>
                </a:solidFill>
              </a:rPr>
              <a:t>Year 5</a:t>
            </a:r>
            <a:endParaRPr lang="en-GB" sz="20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3989" y="2677590"/>
            <a:ext cx="2425931" cy="1755865"/>
          </a:xfrm>
          <a:prstGeom prst="rect">
            <a:avLst/>
          </a:prstGeom>
          <a:noFill/>
          <a:ln>
            <a:noFill/>
          </a:ln>
        </p:spPr>
      </p:pic>
      <p:sp>
        <p:nvSpPr>
          <p:cNvPr id="5" name="Rectangle 4"/>
          <p:cNvSpPr/>
          <p:nvPr/>
        </p:nvSpPr>
        <p:spPr>
          <a:xfrm>
            <a:off x="3465512" y="2905010"/>
            <a:ext cx="8227724" cy="1122551"/>
          </a:xfrm>
          <a:prstGeom prst="rect">
            <a:avLst/>
          </a:prstGeom>
        </p:spPr>
        <p:txBody>
          <a:bodyPr wrap="square">
            <a:spAutoFit/>
          </a:bodyPr>
          <a:lstStyle/>
          <a:p>
            <a:pPr>
              <a:lnSpc>
                <a:spcPct val="115000"/>
              </a:lnSpc>
              <a:spcAft>
                <a:spcPts val="1000"/>
              </a:spcAft>
            </a:pPr>
            <a:r>
              <a:rPr lang="en-GB" sz="2000" dirty="0">
                <a:latin typeface="Century Gothic (Body)"/>
                <a:ea typeface="Calibri" panose="020F0502020204030204" pitchFamily="34" charset="0"/>
                <a:cs typeface="Calibri" panose="020F0502020204030204" pitchFamily="34" charset="0"/>
              </a:rPr>
              <a:t>“I’m helpful, kind and good at listening. Whenever someone is upset, I can see if they’re ok and if they’re not I’ll make them happy.”</a:t>
            </a:r>
            <a:endParaRPr lang="en-GB" sz="1400" dirty="0">
              <a:effectLst/>
              <a:latin typeface="Century Gothic (Body)"/>
              <a:ea typeface="Calibri" panose="020F0502020204030204" pitchFamily="34"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989" y="4687568"/>
            <a:ext cx="2425930" cy="1755864"/>
          </a:xfrm>
          <a:prstGeom prst="rect">
            <a:avLst/>
          </a:prstGeom>
          <a:noFill/>
          <a:ln>
            <a:noFill/>
          </a:ln>
        </p:spPr>
      </p:pic>
      <p:sp>
        <p:nvSpPr>
          <p:cNvPr id="7" name="Rectangle 6"/>
          <p:cNvSpPr/>
          <p:nvPr/>
        </p:nvSpPr>
        <p:spPr>
          <a:xfrm>
            <a:off x="3465511" y="5118903"/>
            <a:ext cx="8089179" cy="768608"/>
          </a:xfrm>
          <a:prstGeom prst="rect">
            <a:avLst/>
          </a:prstGeom>
        </p:spPr>
        <p:txBody>
          <a:bodyPr wrap="square">
            <a:spAutoFit/>
          </a:bodyPr>
          <a:lstStyle/>
          <a:p>
            <a:pPr>
              <a:lnSpc>
                <a:spcPct val="115000"/>
              </a:lnSpc>
              <a:spcAft>
                <a:spcPts val="1000"/>
              </a:spcAft>
            </a:pPr>
            <a:r>
              <a:rPr lang="en-GB" sz="2000" dirty="0">
                <a:latin typeface="Century Gothic (Body)"/>
                <a:ea typeface="Calibri" panose="020F0502020204030204" pitchFamily="34" charset="0"/>
                <a:cs typeface="Calibri" panose="020F0502020204030204" pitchFamily="34" charset="0"/>
              </a:rPr>
              <a:t>“I let people talk and help people. I will hold doors, say hello and be nice to the teachers.”</a:t>
            </a:r>
            <a:endParaRPr lang="en-GB" sz="1400" dirty="0">
              <a:effectLst/>
              <a:latin typeface="Century Gothic (Body)"/>
              <a:ea typeface="Calibri" panose="020F0502020204030204" pitchFamily="34" charset="0"/>
              <a:cs typeface="Times New Roman" panose="02020603050405020304" pitchFamily="18" charset="0"/>
            </a:endParaRPr>
          </a:p>
        </p:txBody>
      </p:sp>
      <p:pic>
        <p:nvPicPr>
          <p:cNvPr id="3" name="Picture 2" descr="A blue and yellow shield with black text&#10;&#10;Description automatically generated">
            <a:extLst>
              <a:ext uri="{FF2B5EF4-FFF2-40B4-BE49-F238E27FC236}">
                <a16:creationId xmlns:a16="http://schemas.microsoft.com/office/drawing/2014/main" id="{3D88C52D-B1A9-83AE-3D5E-066F93B12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418071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23" y="1843029"/>
            <a:ext cx="8761413" cy="706964"/>
          </a:xfrm>
        </p:spPr>
        <p:txBody>
          <a:bodyPr>
            <a:normAutofit/>
          </a:bodyPr>
          <a:lstStyle/>
          <a:p>
            <a:r>
              <a:rPr lang="en-GB" sz="2000" b="1" u="sng" dirty="0">
                <a:solidFill>
                  <a:schemeClr val="tx1"/>
                </a:solidFill>
              </a:rPr>
              <a:t>Year 6</a:t>
            </a:r>
            <a:endParaRPr lang="en-GB" sz="2000" dirty="0">
              <a:solidFill>
                <a:schemeClr val="tx1"/>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3121" y="2513049"/>
            <a:ext cx="2543175" cy="1905634"/>
          </a:xfrm>
          <a:prstGeom prst="rect">
            <a:avLst/>
          </a:prstGeom>
          <a:noFill/>
          <a:ln>
            <a:noFill/>
          </a:ln>
        </p:spPr>
      </p:pic>
      <p:sp>
        <p:nvSpPr>
          <p:cNvPr id="5" name="Rectangle 4"/>
          <p:cNvSpPr/>
          <p:nvPr/>
        </p:nvSpPr>
        <p:spPr>
          <a:xfrm>
            <a:off x="3472081" y="2872033"/>
            <a:ext cx="8184210" cy="768608"/>
          </a:xfrm>
          <a:prstGeom prst="rect">
            <a:avLst/>
          </a:prstGeom>
        </p:spPr>
        <p:txBody>
          <a:bodyPr wrap="square">
            <a:spAutoFit/>
          </a:bodyPr>
          <a:lstStyle/>
          <a:p>
            <a:pPr>
              <a:lnSpc>
                <a:spcPct val="115000"/>
              </a:lnSpc>
              <a:spcAft>
                <a:spcPts val="1000"/>
              </a:spcAft>
            </a:pPr>
            <a:r>
              <a:rPr lang="en-GB" sz="2000" dirty="0">
                <a:latin typeface="Century Gothic (Body)"/>
                <a:ea typeface="Calibri" panose="020F0502020204030204" pitchFamily="34" charset="0"/>
                <a:cs typeface="Calibri" panose="020F0502020204030204" pitchFamily="34" charset="0"/>
              </a:rPr>
              <a:t>“I will make an amazing wellbeing ambassador because I love to help. I am kind, loving and helpful.”</a:t>
            </a:r>
            <a:endParaRPr lang="en-GB" sz="1400" dirty="0">
              <a:effectLst/>
              <a:latin typeface="Century Gothic (Body)"/>
              <a:ea typeface="Calibri" panose="020F0502020204030204" pitchFamily="34"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122" y="4731290"/>
            <a:ext cx="2543175" cy="1905635"/>
          </a:xfrm>
          <a:prstGeom prst="rect">
            <a:avLst/>
          </a:prstGeom>
          <a:noFill/>
          <a:ln>
            <a:noFill/>
          </a:ln>
        </p:spPr>
      </p:pic>
      <p:sp>
        <p:nvSpPr>
          <p:cNvPr id="7" name="Rectangle 6"/>
          <p:cNvSpPr/>
          <p:nvPr/>
        </p:nvSpPr>
        <p:spPr>
          <a:xfrm>
            <a:off x="3534360" y="4869835"/>
            <a:ext cx="8059651" cy="1338123"/>
          </a:xfrm>
          <a:prstGeom prst="rect">
            <a:avLst/>
          </a:prstGeom>
        </p:spPr>
        <p:txBody>
          <a:bodyPr wrap="square">
            <a:spAutoFit/>
          </a:bodyPr>
          <a:lstStyle/>
          <a:p>
            <a:pPr>
              <a:lnSpc>
                <a:spcPct val="115000"/>
              </a:lnSpc>
              <a:spcAft>
                <a:spcPts val="1000"/>
              </a:spcAft>
            </a:pPr>
            <a:r>
              <a:rPr lang="en-GB" dirty="0">
                <a:latin typeface="Century Gothic (Body)"/>
                <a:ea typeface="Calibri" panose="020F0502020204030204" pitchFamily="34" charset="0"/>
                <a:cs typeface="Calibri" panose="020F0502020204030204" pitchFamily="34" charset="0"/>
              </a:rPr>
              <a:t>“I can offer kindness, support and understanding to our school. I can be available for pupils to talk to me, give a large range of ideas, support pupils in hard situations and help them to make up with their friends.”</a:t>
            </a:r>
            <a:endParaRPr lang="en-GB" sz="1200" dirty="0">
              <a:effectLst/>
              <a:latin typeface="Century Gothic (Body)"/>
              <a:ea typeface="Calibri" panose="020F0502020204030204" pitchFamily="34" charset="0"/>
              <a:cs typeface="Times New Roman" panose="02020603050405020304" pitchFamily="18" charset="0"/>
            </a:endParaRPr>
          </a:p>
        </p:txBody>
      </p:sp>
      <p:pic>
        <p:nvPicPr>
          <p:cNvPr id="3" name="Picture 2" descr="A blue and yellow shield with black text&#10;&#10;Description automatically generated">
            <a:extLst>
              <a:ext uri="{FF2B5EF4-FFF2-40B4-BE49-F238E27FC236}">
                <a16:creationId xmlns:a16="http://schemas.microsoft.com/office/drawing/2014/main" id="{7CB43E84-C174-FB94-58BF-8FA57D480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959" y="1"/>
            <a:ext cx="1123558" cy="1307590"/>
          </a:xfrm>
          <a:prstGeom prst="roundRect">
            <a:avLst>
              <a:gd name="adj" fmla="val 1858"/>
            </a:avLst>
          </a:prstGeom>
          <a:effectLst/>
        </p:spPr>
      </p:pic>
    </p:spTree>
    <p:extLst>
      <p:ext uri="{BB962C8B-B14F-4D97-AF65-F5344CB8AC3E}">
        <p14:creationId xmlns:p14="http://schemas.microsoft.com/office/powerpoint/2010/main" val="3079185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156</TotalTime>
  <Words>1311</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Century Gothic (Body)</vt:lpstr>
      <vt:lpstr>Wingdings 3</vt:lpstr>
      <vt:lpstr>Ion Boardroom</vt:lpstr>
      <vt:lpstr>Pupil Wellbeing Ambassadors</vt:lpstr>
      <vt:lpstr>Our Ambassadors </vt:lpstr>
      <vt:lpstr>Our Pupil Wellbeing Ambassadors will help you by:  </vt:lpstr>
      <vt:lpstr>  Meet our Pupil Wellbeing Ambassadors for 2023/2024 </vt:lpstr>
      <vt:lpstr>Year 2</vt:lpstr>
      <vt:lpstr>Year 3</vt:lpstr>
      <vt:lpstr>Year 4</vt:lpstr>
      <vt:lpstr>Year 5</vt:lpstr>
      <vt:lpstr>Year 6</vt:lpstr>
      <vt:lpstr>Our journey so far…..</vt:lpstr>
      <vt:lpstr>Our first meeting on 5/10/23 </vt:lpstr>
      <vt:lpstr>Our meeting on 9/11/23</vt:lpstr>
      <vt:lpstr>Anti-bullying Week</vt:lpstr>
      <vt:lpstr>World Kindness Day</vt:lpstr>
      <vt:lpstr>Our meeting on 30/11/23</vt:lpstr>
      <vt:lpstr>Our visit to Abbey Lea on 7/12/23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Wellbeing Ambassadors</dc:title>
  <dc:creator>Emma Coulson</dc:creator>
  <cp:lastModifiedBy>Emma Coulson</cp:lastModifiedBy>
  <cp:revision>23</cp:revision>
  <dcterms:created xsi:type="dcterms:W3CDTF">2023-10-09T12:48:24Z</dcterms:created>
  <dcterms:modified xsi:type="dcterms:W3CDTF">2023-12-07T15:39:19Z</dcterms:modified>
</cp:coreProperties>
</file>